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ppt/notesSlides/notesSlide1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Lst>
  <p:notesMasterIdLst>
    <p:notesMasterId r:id="rId20"/>
  </p:notesMasterIdLst>
  <p:sldIdLst>
    <p:sldId id="349" r:id="rId5"/>
    <p:sldId id="358" r:id="rId6"/>
    <p:sldId id="359" r:id="rId7"/>
    <p:sldId id="360" r:id="rId8"/>
    <p:sldId id="361" r:id="rId9"/>
    <p:sldId id="363" r:id="rId10"/>
    <p:sldId id="364" r:id="rId11"/>
    <p:sldId id="365" r:id="rId12"/>
    <p:sldId id="374" r:id="rId13"/>
    <p:sldId id="367" r:id="rId14"/>
    <p:sldId id="366" r:id="rId15"/>
    <p:sldId id="368" r:id="rId16"/>
    <p:sldId id="369" r:id="rId17"/>
    <p:sldId id="293" r:id="rId18"/>
    <p:sldId id="37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A9B00"/>
    <a:srgbClr val="404140"/>
    <a:srgbClr val="EFA92C"/>
    <a:srgbClr val="FFFFFF"/>
    <a:srgbClr val="4260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201" autoAdjust="0"/>
    <p:restoredTop sz="71214" autoAdjust="0"/>
  </p:normalViewPr>
  <p:slideViewPr>
    <p:cSldViewPr snapToGrid="0">
      <p:cViewPr varScale="1">
        <p:scale>
          <a:sx n="66" d="100"/>
          <a:sy n="66" d="100"/>
        </p:scale>
        <p:origin x="288" y="488"/>
      </p:cViewPr>
      <p:guideLst/>
    </p:cSldViewPr>
  </p:slideViewPr>
  <p:notesTextViewPr>
    <p:cViewPr>
      <p:scale>
        <a:sx n="1" d="1"/>
        <a:sy n="1" d="1"/>
      </p:scale>
      <p:origin x="0" y="0"/>
    </p:cViewPr>
  </p:notesTextViewPr>
  <p:notesViewPr>
    <p:cSldViewPr snapToGrid="0">
      <p:cViewPr>
        <p:scale>
          <a:sx n="100" d="100"/>
          <a:sy n="100" d="100"/>
        </p:scale>
        <p:origin x="2323" y="-217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ew Johnson" userId="ee4fd028-54ad-4575-a25a-d18462619b52" providerId="ADAL" clId="{10890435-32A0-46D5-80B3-F3935081BF9D}"/>
    <pc:docChg chg="custSel delSld modSld">
      <pc:chgData name="Matthew Johnson" userId="ee4fd028-54ad-4575-a25a-d18462619b52" providerId="ADAL" clId="{10890435-32A0-46D5-80B3-F3935081BF9D}" dt="2024-04-04T19:50:37.342" v="13" actId="27636"/>
      <pc:docMkLst>
        <pc:docMk/>
      </pc:docMkLst>
      <pc:sldChg chg="modSp mod">
        <pc:chgData name="Matthew Johnson" userId="ee4fd028-54ad-4575-a25a-d18462619b52" providerId="ADAL" clId="{10890435-32A0-46D5-80B3-F3935081BF9D}" dt="2024-04-04T19:50:08.962" v="11" actId="27636"/>
        <pc:sldMkLst>
          <pc:docMk/>
          <pc:sldMk cId="769284674" sldId="334"/>
        </pc:sldMkLst>
        <pc:spChg chg="mod">
          <ac:chgData name="Matthew Johnson" userId="ee4fd028-54ad-4575-a25a-d18462619b52" providerId="ADAL" clId="{10890435-32A0-46D5-80B3-F3935081BF9D}" dt="2024-04-04T19:50:08.962" v="11" actId="27636"/>
          <ac:spMkLst>
            <pc:docMk/>
            <pc:sldMk cId="769284674" sldId="334"/>
            <ac:spMk id="4" creationId="{6E6FF8AC-CE82-83F8-97F1-8C0A4844B249}"/>
          </ac:spMkLst>
        </pc:spChg>
      </pc:sldChg>
      <pc:sldChg chg="modSp mod">
        <pc:chgData name="Matthew Johnson" userId="ee4fd028-54ad-4575-a25a-d18462619b52" providerId="ADAL" clId="{10890435-32A0-46D5-80B3-F3935081BF9D}" dt="2024-04-04T19:50:33.062" v="12" actId="27636"/>
        <pc:sldMkLst>
          <pc:docMk/>
          <pc:sldMk cId="1435678007" sldId="335"/>
        </pc:sldMkLst>
        <pc:spChg chg="mod">
          <ac:chgData name="Matthew Johnson" userId="ee4fd028-54ad-4575-a25a-d18462619b52" providerId="ADAL" clId="{10890435-32A0-46D5-80B3-F3935081BF9D}" dt="2024-04-04T19:50:33.062" v="12" actId="27636"/>
          <ac:spMkLst>
            <pc:docMk/>
            <pc:sldMk cId="1435678007" sldId="335"/>
            <ac:spMk id="4" creationId="{A4779B87-4B61-B085-4C75-1DD3689F92EE}"/>
          </ac:spMkLst>
        </pc:spChg>
      </pc:sldChg>
      <pc:sldChg chg="modSp mod">
        <pc:chgData name="Matthew Johnson" userId="ee4fd028-54ad-4575-a25a-d18462619b52" providerId="ADAL" clId="{10890435-32A0-46D5-80B3-F3935081BF9D}" dt="2024-04-04T19:50:37.342" v="13" actId="27636"/>
        <pc:sldMkLst>
          <pc:docMk/>
          <pc:sldMk cId="3631850140" sldId="336"/>
        </pc:sldMkLst>
        <pc:spChg chg="mod">
          <ac:chgData name="Matthew Johnson" userId="ee4fd028-54ad-4575-a25a-d18462619b52" providerId="ADAL" clId="{10890435-32A0-46D5-80B3-F3935081BF9D}" dt="2024-04-04T19:50:37.342" v="13" actId="27636"/>
          <ac:spMkLst>
            <pc:docMk/>
            <pc:sldMk cId="3631850140" sldId="336"/>
            <ac:spMk id="2" creationId="{2410DFCB-6DCC-F750-D1D5-E761CB2E1E88}"/>
          </ac:spMkLst>
        </pc:spChg>
      </pc:sldChg>
      <pc:sldChg chg="del">
        <pc:chgData name="Matthew Johnson" userId="ee4fd028-54ad-4575-a25a-d18462619b52" providerId="ADAL" clId="{10890435-32A0-46D5-80B3-F3935081BF9D}" dt="2024-04-04T19:45:37.378" v="7" actId="2696"/>
        <pc:sldMkLst>
          <pc:docMk/>
          <pc:sldMk cId="3743000118" sldId="353"/>
        </pc:sldMkLst>
      </pc:sldChg>
      <pc:sldChg chg="modAnim">
        <pc:chgData name="Matthew Johnson" userId="ee4fd028-54ad-4575-a25a-d18462619b52" providerId="ADAL" clId="{10890435-32A0-46D5-80B3-F3935081BF9D}" dt="2024-04-04T19:49:43.994" v="10"/>
        <pc:sldMkLst>
          <pc:docMk/>
          <pc:sldMk cId="2558888396" sldId="355"/>
        </pc:sldMkLst>
      </pc:sldChg>
      <pc:sldChg chg="modAnim modNotesTx">
        <pc:chgData name="Matthew Johnson" userId="ee4fd028-54ad-4575-a25a-d18462619b52" providerId="ADAL" clId="{10890435-32A0-46D5-80B3-F3935081BF9D}" dt="2024-04-04T19:49:32.880" v="9"/>
        <pc:sldMkLst>
          <pc:docMk/>
          <pc:sldMk cId="2309838002" sldId="356"/>
        </pc:sldMkLst>
      </pc:sldChg>
      <pc:sldChg chg="modSp mod">
        <pc:chgData name="Matthew Johnson" userId="ee4fd028-54ad-4575-a25a-d18462619b52" providerId="ADAL" clId="{10890435-32A0-46D5-80B3-F3935081BF9D}" dt="2024-04-04T19:43:07.538" v="6" actId="692"/>
        <pc:sldMkLst>
          <pc:docMk/>
          <pc:sldMk cId="2321321037" sldId="361"/>
        </pc:sldMkLst>
        <pc:cxnChg chg="mod">
          <ac:chgData name="Matthew Johnson" userId="ee4fd028-54ad-4575-a25a-d18462619b52" providerId="ADAL" clId="{10890435-32A0-46D5-80B3-F3935081BF9D}" dt="2024-04-04T19:43:07.538" v="6" actId="692"/>
          <ac:cxnSpMkLst>
            <pc:docMk/>
            <pc:sldMk cId="2321321037" sldId="361"/>
            <ac:cxnSpMk id="3" creationId="{54DD7D5D-F748-D05A-7967-741464C7B139}"/>
          </ac:cxnSpMkLst>
        </pc:cxnChg>
        <pc:cxnChg chg="mod">
          <ac:chgData name="Matthew Johnson" userId="ee4fd028-54ad-4575-a25a-d18462619b52" providerId="ADAL" clId="{10890435-32A0-46D5-80B3-F3935081BF9D}" dt="2024-04-04T19:42:42.322" v="5" actId="692"/>
          <ac:cxnSpMkLst>
            <pc:docMk/>
            <pc:sldMk cId="2321321037" sldId="361"/>
            <ac:cxnSpMk id="8" creationId="{EA38A6F4-BE53-BBAD-987E-24AFDE652FE5}"/>
          </ac:cxnSpMkLst>
        </pc:cxnChg>
      </pc:sldChg>
      <pc:sldChg chg="modSp mod">
        <pc:chgData name="Matthew Johnson" userId="ee4fd028-54ad-4575-a25a-d18462619b52" providerId="ADAL" clId="{10890435-32A0-46D5-80B3-F3935081BF9D}" dt="2024-04-04T19:42:35.666" v="4" actId="692"/>
        <pc:sldMkLst>
          <pc:docMk/>
          <pc:sldMk cId="3507327231" sldId="363"/>
        </pc:sldMkLst>
        <pc:cxnChg chg="mod">
          <ac:chgData name="Matthew Johnson" userId="ee4fd028-54ad-4575-a25a-d18462619b52" providerId="ADAL" clId="{10890435-32A0-46D5-80B3-F3935081BF9D}" dt="2024-04-04T19:42:35.666" v="4" actId="692"/>
          <ac:cxnSpMkLst>
            <pc:docMk/>
            <pc:sldMk cId="3507327231" sldId="363"/>
            <ac:cxnSpMk id="3" creationId="{54DD7D5D-F748-D05A-7967-741464C7B139}"/>
          </ac:cxnSpMkLst>
        </pc:cxnChg>
        <pc:cxnChg chg="mod">
          <ac:chgData name="Matthew Johnson" userId="ee4fd028-54ad-4575-a25a-d18462619b52" providerId="ADAL" clId="{10890435-32A0-46D5-80B3-F3935081BF9D}" dt="2024-04-04T19:42:31.633" v="3" actId="692"/>
          <ac:cxnSpMkLst>
            <pc:docMk/>
            <pc:sldMk cId="3507327231" sldId="363"/>
            <ac:cxnSpMk id="8" creationId="{EA38A6F4-BE53-BBAD-987E-24AFDE652FE5}"/>
          </ac:cxnSpMkLst>
        </pc:cxnChg>
      </pc:sldChg>
      <pc:sldChg chg="modSp mod">
        <pc:chgData name="Matthew Johnson" userId="ee4fd028-54ad-4575-a25a-d18462619b52" providerId="ADAL" clId="{10890435-32A0-46D5-80B3-F3935081BF9D}" dt="2024-04-04T19:42:19.236" v="2" actId="692"/>
        <pc:sldMkLst>
          <pc:docMk/>
          <pc:sldMk cId="986260214" sldId="367"/>
        </pc:sldMkLst>
        <pc:cxnChg chg="mod">
          <ac:chgData name="Matthew Johnson" userId="ee4fd028-54ad-4575-a25a-d18462619b52" providerId="ADAL" clId="{10890435-32A0-46D5-80B3-F3935081BF9D}" dt="2024-04-04T19:42:19.236" v="2" actId="692"/>
          <ac:cxnSpMkLst>
            <pc:docMk/>
            <pc:sldMk cId="986260214" sldId="367"/>
            <ac:cxnSpMk id="5" creationId="{1A62880A-A619-D6BE-6DBD-11F10D6906D0}"/>
          </ac:cxnSpMkLst>
        </pc:cxnChg>
      </pc:sldChg>
      <pc:sldChg chg="del">
        <pc:chgData name="Matthew Johnson" userId="ee4fd028-54ad-4575-a25a-d18462619b52" providerId="ADAL" clId="{10890435-32A0-46D5-80B3-F3935081BF9D}" dt="2024-04-04T19:41:49.859" v="1" actId="2696"/>
        <pc:sldMkLst>
          <pc:docMk/>
          <pc:sldMk cId="2714396677" sldId="371"/>
        </pc:sldMkLst>
      </pc:sldChg>
      <pc:sldChg chg="del">
        <pc:chgData name="Matthew Johnson" userId="ee4fd028-54ad-4575-a25a-d18462619b52" providerId="ADAL" clId="{10890435-32A0-46D5-80B3-F3935081BF9D}" dt="2024-04-04T19:41:49.859" v="1" actId="2696"/>
        <pc:sldMkLst>
          <pc:docMk/>
          <pc:sldMk cId="3575912074" sldId="372"/>
        </pc:sldMkLst>
      </pc:sldChg>
      <pc:sldChg chg="del">
        <pc:chgData name="Matthew Johnson" userId="ee4fd028-54ad-4575-a25a-d18462619b52" providerId="ADAL" clId="{10890435-32A0-46D5-80B3-F3935081BF9D}" dt="2024-04-04T19:41:49.859" v="1" actId="2696"/>
        <pc:sldMkLst>
          <pc:docMk/>
          <pc:sldMk cId="3064934773" sldId="373"/>
        </pc:sldMkLst>
      </pc:sldChg>
      <pc:sldChg chg="del">
        <pc:chgData name="Matthew Johnson" userId="ee4fd028-54ad-4575-a25a-d18462619b52" providerId="ADAL" clId="{10890435-32A0-46D5-80B3-F3935081BF9D}" dt="2024-04-04T19:41:29.172" v="0" actId="2696"/>
        <pc:sldMkLst>
          <pc:docMk/>
          <pc:sldMk cId="3268784970" sldId="37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5448F-AC75-4E7A-B28B-4BD91C5E0D07}" type="datetimeFigureOut">
              <a:rPr lang="en-CA" smtClean="0"/>
              <a:t>2026-04-14</a:t>
            </a:fld>
            <a:endParaRPr lang="en-CA"/>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D0913F-609A-4462-B847-134D19F6CE0E}" type="slidenum">
              <a:rPr lang="en-CA" smtClean="0"/>
              <a:t>‹#›</a:t>
            </a:fld>
            <a:endParaRPr lang="en-CA"/>
          </a:p>
        </p:txBody>
      </p:sp>
    </p:spTree>
    <p:extLst>
      <p:ext uri="{BB962C8B-B14F-4D97-AF65-F5344CB8AC3E}">
        <p14:creationId xmlns:p14="http://schemas.microsoft.com/office/powerpoint/2010/main" val="1104192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3AD0913F-609A-4462-B847-134D19F6CE0E}" type="slidenum">
              <a:rPr lang="en-CA" smtClean="0"/>
              <a:t>1</a:t>
            </a:fld>
            <a:endParaRPr lang="en-CA"/>
          </a:p>
        </p:txBody>
      </p:sp>
    </p:spTree>
    <p:extLst>
      <p:ext uri="{BB962C8B-B14F-4D97-AF65-F5344CB8AC3E}">
        <p14:creationId xmlns:p14="http://schemas.microsoft.com/office/powerpoint/2010/main" val="2817947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Now, you may have noticed that the algorithms we’ve been talking about don’t sound that much like what you think of when you think of AI – things like Dall-E, Chat GPT and </a:t>
            </a:r>
            <a:r>
              <a:rPr lang="en-CA" dirty="0" err="1"/>
              <a:t>Midjourney</a:t>
            </a:r>
            <a:r>
              <a:rPr lang="en-CA" dirty="0"/>
              <a:t>.</a:t>
            </a:r>
          </a:p>
          <a:p>
            <a:endParaRPr lang="en-CA" dirty="0"/>
          </a:p>
          <a:p>
            <a:r>
              <a:rPr lang="en-CA" dirty="0"/>
              <a:t>Those are examples of </a:t>
            </a:r>
            <a:r>
              <a:rPr lang="en-CA" i="1" dirty="0"/>
              <a:t>generative AI</a:t>
            </a:r>
            <a:r>
              <a:rPr lang="en-CA" i="0" dirty="0"/>
              <a:t>, and they do work the same way as other machine learning algorithms – but they draw on </a:t>
            </a:r>
            <a:r>
              <a:rPr lang="en-CA" i="1" dirty="0"/>
              <a:t>much </a:t>
            </a:r>
            <a:r>
              <a:rPr lang="en-CA" i="0" dirty="0"/>
              <a:t>more data and have </a:t>
            </a:r>
            <a:r>
              <a:rPr lang="en-CA" i="1" dirty="0"/>
              <a:t>much </a:t>
            </a:r>
            <a:r>
              <a:rPr lang="en-CA" i="0" dirty="0"/>
              <a:t>more complex models than even the AIs used by TikTok, YouTube or Google.</a:t>
            </a:r>
            <a:endParaRPr lang="en-CA" dirty="0"/>
          </a:p>
          <a:p>
            <a:endParaRPr lang="en-CA" dirty="0"/>
          </a:p>
          <a:p>
            <a:endParaRPr lang="en-CA" dirty="0"/>
          </a:p>
          <a:p>
            <a:endParaRPr lang="en-CA" dirty="0"/>
          </a:p>
          <a:p>
            <a:endParaRPr lang="en-CA" dirty="0"/>
          </a:p>
        </p:txBody>
      </p:sp>
      <p:sp>
        <p:nvSpPr>
          <p:cNvPr id="4" name="Slide Number Placeholder 3"/>
          <p:cNvSpPr>
            <a:spLocks noGrp="1"/>
          </p:cNvSpPr>
          <p:nvPr>
            <p:ph type="sldNum" sz="quarter" idx="5"/>
          </p:nvPr>
        </p:nvSpPr>
        <p:spPr/>
        <p:txBody>
          <a:bodyPr/>
          <a:lstStyle/>
          <a:p>
            <a:fld id="{3AD0913F-609A-4462-B847-134D19F6CE0E}" type="slidenum">
              <a:rPr lang="en-CA" smtClean="0"/>
              <a:t>2</a:t>
            </a:fld>
            <a:endParaRPr lang="en-CA"/>
          </a:p>
        </p:txBody>
      </p:sp>
    </p:spTree>
    <p:extLst>
      <p:ext uri="{BB962C8B-B14F-4D97-AF65-F5344CB8AC3E}">
        <p14:creationId xmlns:p14="http://schemas.microsoft.com/office/powerpoint/2010/main" val="42304540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We’ll use ChatGPT as our example. It’s a kind of AI called a </a:t>
            </a:r>
            <a:r>
              <a:rPr lang="en-CA" i="1" dirty="0"/>
              <a:t>large language model.</a:t>
            </a:r>
            <a:endParaRPr lang="en-CA" i="0" dirty="0"/>
          </a:p>
          <a:p>
            <a:endParaRPr lang="en-CA" i="0" dirty="0"/>
          </a:p>
          <a:p>
            <a:r>
              <a:rPr lang="en-CA" i="0" dirty="0"/>
              <a:t>What does that mean? Let’s go through the three words in reverse order.</a:t>
            </a:r>
            <a:endParaRPr lang="en-CA" dirty="0"/>
          </a:p>
        </p:txBody>
      </p:sp>
      <p:sp>
        <p:nvSpPr>
          <p:cNvPr id="4" name="Slide Number Placeholder 3"/>
          <p:cNvSpPr>
            <a:spLocks noGrp="1"/>
          </p:cNvSpPr>
          <p:nvPr>
            <p:ph type="sldNum" sz="quarter" idx="5"/>
          </p:nvPr>
        </p:nvSpPr>
        <p:spPr/>
        <p:txBody>
          <a:bodyPr/>
          <a:lstStyle/>
          <a:p>
            <a:fld id="{3AD0913F-609A-4462-B847-134D19F6CE0E}" type="slidenum">
              <a:rPr lang="en-CA" smtClean="0"/>
              <a:t>3</a:t>
            </a:fld>
            <a:endParaRPr lang="en-CA"/>
          </a:p>
        </p:txBody>
      </p:sp>
    </p:spTree>
    <p:extLst>
      <p:ext uri="{BB962C8B-B14F-4D97-AF65-F5344CB8AC3E}">
        <p14:creationId xmlns:p14="http://schemas.microsoft.com/office/powerpoint/2010/main" val="8376220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 Like other machine learning algorithms,, most of Chat GPTs’ capabilities aren’t programmed, but instead come from being trained on large amounts of writing. They find patterns in these to create a model of how language works.</a:t>
            </a:r>
          </a:p>
          <a:p>
            <a:endParaRPr lang="en-US" dirty="0"/>
          </a:p>
          <a:p>
            <a:endParaRPr lang="en-US" dirty="0"/>
          </a:p>
          <a:p>
            <a:endParaRPr lang="en-CA" dirty="0"/>
          </a:p>
        </p:txBody>
      </p:sp>
      <p:sp>
        <p:nvSpPr>
          <p:cNvPr id="4" name="Slide Number Placeholder 3"/>
          <p:cNvSpPr>
            <a:spLocks noGrp="1"/>
          </p:cNvSpPr>
          <p:nvPr>
            <p:ph type="sldNum" sz="quarter" idx="5"/>
          </p:nvPr>
        </p:nvSpPr>
        <p:spPr/>
        <p:txBody>
          <a:bodyPr/>
          <a:lstStyle/>
          <a:p>
            <a:fld id="{3AD0913F-609A-4462-B847-134D19F6CE0E}" type="slidenum">
              <a:rPr lang="en-CA" smtClean="0"/>
              <a:t>4</a:t>
            </a:fld>
            <a:endParaRPr lang="en-CA"/>
          </a:p>
        </p:txBody>
      </p:sp>
    </p:spTree>
    <p:extLst>
      <p:ext uri="{BB962C8B-B14F-4D97-AF65-F5344CB8AC3E}">
        <p14:creationId xmlns:p14="http://schemas.microsoft.com/office/powerpoint/2010/main" val="23569363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spcAft>
                <a:spcPts val="800"/>
              </a:spcAft>
              <a:buFont typeface="Symbol" panose="05050102010706020507" pitchFamily="18" charset="2"/>
              <a:buNone/>
            </a:pPr>
            <a:r>
              <a:rPr lang="en-CA" sz="1800" i="1" kern="100" dirty="0">
                <a:effectLst/>
                <a:latin typeface="Calibri" panose="020F0502020204030204" pitchFamily="34" charset="0"/>
                <a:ea typeface="Calibri" panose="020F0502020204030204" pitchFamily="34" charset="0"/>
                <a:cs typeface="Times New Roman" panose="02020603050405020304" pitchFamily="18" charset="0"/>
              </a:rPr>
              <a:t>Language – </a:t>
            </a:r>
            <a:r>
              <a:rPr lang="en-CA" sz="1800" kern="100" dirty="0">
                <a:effectLst/>
                <a:latin typeface="Calibri" panose="020F0502020204030204" pitchFamily="34" charset="0"/>
                <a:ea typeface="Calibri" panose="020F0502020204030204" pitchFamily="34" charset="0"/>
                <a:cs typeface="Times New Roman" panose="02020603050405020304" pitchFamily="18" charset="0"/>
              </a:rPr>
              <a:t>It can read and write fluently at the level of sentences, paragraphs and even full articles. It does this mostly by looking at how similar or different words are in different ways or “dimensions.” </a:t>
            </a:r>
          </a:p>
          <a:p>
            <a:pPr marL="0" lvl="0" indent="0">
              <a:lnSpc>
                <a:spcPct val="107000"/>
              </a:lnSpc>
              <a:spcAft>
                <a:spcPts val="800"/>
              </a:spcAft>
              <a:buFont typeface="Symbol" panose="05050102010706020507" pitchFamily="18" charset="2"/>
              <a:buNone/>
            </a:pP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r>
              <a:rPr lang="en-CA" sz="1800" kern="100" dirty="0">
                <a:effectLst/>
                <a:latin typeface="Calibri" panose="020F0502020204030204" pitchFamily="34" charset="0"/>
                <a:ea typeface="Calibri" panose="020F0502020204030204" pitchFamily="34" charset="0"/>
                <a:cs typeface="Times New Roman" panose="02020603050405020304" pitchFamily="18" charset="0"/>
              </a:rPr>
              <a:t>For example, if we were to consider just two dimensions, </a:t>
            </a:r>
            <a:r>
              <a:rPr lang="en-CA" sz="1800" i="1" kern="100" dirty="0">
                <a:effectLst/>
                <a:latin typeface="Calibri" panose="020F0502020204030204" pitchFamily="34" charset="0"/>
                <a:ea typeface="Calibri" panose="020F0502020204030204" pitchFamily="34" charset="0"/>
                <a:cs typeface="Times New Roman" panose="02020603050405020304" pitchFamily="18" charset="0"/>
              </a:rPr>
              <a:t>roundness </a:t>
            </a:r>
            <a:r>
              <a:rPr lang="en-CA" sz="1800" kern="100" dirty="0">
                <a:effectLst/>
                <a:latin typeface="Calibri" panose="020F0502020204030204" pitchFamily="34" charset="0"/>
                <a:ea typeface="Calibri" panose="020F0502020204030204" pitchFamily="34" charset="0"/>
                <a:cs typeface="Times New Roman" panose="02020603050405020304" pitchFamily="18" charset="0"/>
              </a:rPr>
              <a:t>and </a:t>
            </a:r>
            <a:r>
              <a:rPr lang="en-CA" sz="1800" i="1" kern="100" dirty="0">
                <a:effectLst/>
                <a:latin typeface="Calibri" panose="020F0502020204030204" pitchFamily="34" charset="0"/>
                <a:ea typeface="Calibri" panose="020F0502020204030204" pitchFamily="34" charset="0"/>
                <a:cs typeface="Times New Roman" panose="02020603050405020304" pitchFamily="18" charset="0"/>
              </a:rPr>
              <a:t>redness</a:t>
            </a:r>
            <a:r>
              <a:rPr lang="en-CA" sz="1800" kern="100" dirty="0">
                <a:effectLst/>
                <a:latin typeface="Calibri" panose="020F0502020204030204" pitchFamily="34" charset="0"/>
                <a:ea typeface="Calibri" panose="020F0502020204030204" pitchFamily="34" charset="0"/>
                <a:cs typeface="Times New Roman" panose="02020603050405020304" pitchFamily="18" charset="0"/>
              </a:rPr>
              <a:t>, an apple and a fire truck might be very far apart on </a:t>
            </a:r>
            <a:r>
              <a:rPr lang="en-CA" sz="1800" i="1" kern="100" dirty="0">
                <a:effectLst/>
                <a:latin typeface="Calibri" panose="020F0502020204030204" pitchFamily="34" charset="0"/>
                <a:ea typeface="Calibri" panose="020F0502020204030204" pitchFamily="34" charset="0"/>
                <a:cs typeface="Times New Roman" panose="02020603050405020304" pitchFamily="18" charset="0"/>
              </a:rPr>
              <a:t>roundness </a:t>
            </a:r>
            <a:r>
              <a:rPr lang="en-CA" sz="1800" kern="100" dirty="0">
                <a:effectLst/>
                <a:latin typeface="Calibri" panose="020F0502020204030204" pitchFamily="34" charset="0"/>
                <a:ea typeface="Calibri" panose="020F0502020204030204" pitchFamily="34" charset="0"/>
                <a:cs typeface="Times New Roman" panose="02020603050405020304" pitchFamily="18" charset="0"/>
              </a:rPr>
              <a:t>but close together on </a:t>
            </a:r>
            <a:r>
              <a:rPr lang="en-CA" sz="1800" i="1" kern="100" dirty="0">
                <a:effectLst/>
                <a:latin typeface="Calibri" panose="020F0502020204030204" pitchFamily="34" charset="0"/>
                <a:ea typeface="Calibri" panose="020F0502020204030204" pitchFamily="34" charset="0"/>
                <a:cs typeface="Times New Roman" panose="02020603050405020304" pitchFamily="18" charset="0"/>
              </a:rPr>
              <a:t>redness, </a:t>
            </a:r>
            <a:r>
              <a:rPr lang="en-CA" sz="1800" kern="100" dirty="0">
                <a:effectLst/>
                <a:latin typeface="Calibri" panose="020F0502020204030204" pitchFamily="34" charset="0"/>
                <a:ea typeface="Calibri" panose="020F0502020204030204" pitchFamily="34" charset="0"/>
                <a:cs typeface="Times New Roman" panose="02020603050405020304" pitchFamily="18" charset="0"/>
              </a:rPr>
              <a:t>while a baseball would be close to the apple in terms of </a:t>
            </a:r>
            <a:r>
              <a:rPr lang="en-CA" sz="1800" i="1" kern="100" dirty="0">
                <a:effectLst/>
                <a:latin typeface="Calibri" panose="020F0502020204030204" pitchFamily="34" charset="0"/>
                <a:ea typeface="Calibri" panose="020F0502020204030204" pitchFamily="34" charset="0"/>
                <a:cs typeface="Times New Roman" panose="02020603050405020304" pitchFamily="18" charset="0"/>
              </a:rPr>
              <a:t>redness </a:t>
            </a:r>
            <a:r>
              <a:rPr lang="en-CA" sz="1800" kern="100" dirty="0">
                <a:effectLst/>
                <a:latin typeface="Calibri" panose="020F0502020204030204" pitchFamily="34" charset="0"/>
                <a:ea typeface="Calibri" panose="020F0502020204030204" pitchFamily="34" charset="0"/>
                <a:cs typeface="Times New Roman" panose="02020603050405020304" pitchFamily="18" charset="0"/>
              </a:rPr>
              <a:t>but far away in </a:t>
            </a:r>
            <a:r>
              <a:rPr lang="en-CA" sz="1800" i="1" kern="100" dirty="0">
                <a:effectLst/>
                <a:latin typeface="Calibri" panose="020F0502020204030204" pitchFamily="34" charset="0"/>
                <a:ea typeface="Calibri" panose="020F0502020204030204" pitchFamily="34" charset="0"/>
                <a:cs typeface="Times New Roman" panose="02020603050405020304" pitchFamily="18" charset="0"/>
              </a:rPr>
              <a:t>roundness</a:t>
            </a:r>
            <a:r>
              <a:rPr lang="en-CA" sz="1800" kern="100" dirty="0">
                <a:effectLst/>
                <a:latin typeface="Calibri" panose="020F0502020204030204" pitchFamily="34" charset="0"/>
                <a:ea typeface="Calibri" panose="020F0502020204030204" pitchFamily="34" charset="0"/>
                <a:cs typeface="Times New Roman" panose="02020603050405020304" pitchFamily="18" charset="0"/>
              </a:rPr>
              <a:t>. [note the arrows on this illustration relate to distance from the source object, not magnitude of correlation with the attribute]</a:t>
            </a:r>
          </a:p>
          <a:p>
            <a:pPr marL="0" lvl="0" indent="0">
              <a:lnSpc>
                <a:spcPct val="107000"/>
              </a:lnSpc>
              <a:spcAft>
                <a:spcPts val="800"/>
              </a:spcAft>
              <a:buFont typeface="Symbol" panose="05050102010706020507" pitchFamily="18" charset="2"/>
              <a:buNone/>
            </a:pP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AD0913F-609A-4462-B847-134D19F6CE0E}" type="slidenum">
              <a:rPr lang="en-CA" smtClean="0"/>
              <a:t>5</a:t>
            </a:fld>
            <a:endParaRPr lang="en-CA"/>
          </a:p>
        </p:txBody>
      </p:sp>
    </p:spTree>
    <p:extLst>
      <p:ext uri="{BB962C8B-B14F-4D97-AF65-F5344CB8AC3E}">
        <p14:creationId xmlns:p14="http://schemas.microsoft.com/office/powerpoint/2010/main" val="23529920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spcAft>
                <a:spcPts val="800"/>
              </a:spcAft>
              <a:buFont typeface="Symbol" panose="05050102010706020507" pitchFamily="18" charset="2"/>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Chat AIs make guesses by “looking” along different dimensions: if it started at “king” and looking further away along the “female” dimension it would see “queen,” while if it looked down the youth dimension it might see “prince,” and looking in both directions might lead to “princess.”</a:t>
            </a: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3AD0913F-609A-4462-B847-134D19F6CE0E}" type="slidenum">
              <a:rPr lang="en-CA" smtClean="0"/>
              <a:t>6</a:t>
            </a:fld>
            <a:endParaRPr lang="en-CA"/>
          </a:p>
        </p:txBody>
      </p:sp>
    </p:spTree>
    <p:extLst>
      <p:ext uri="{BB962C8B-B14F-4D97-AF65-F5344CB8AC3E}">
        <p14:creationId xmlns:p14="http://schemas.microsoft.com/office/powerpoint/2010/main" val="4030598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kern="100" dirty="0">
                <a:effectLst/>
                <a:latin typeface="Calibri" panose="020F0502020204030204" pitchFamily="34" charset="0"/>
                <a:ea typeface="Calibri" panose="020F0502020204030204" pitchFamily="34" charset="0"/>
                <a:cs typeface="Times New Roman" panose="02020603050405020304" pitchFamily="18" charset="0"/>
              </a:rPr>
              <a:t>This lets the AI make better guesses about what words should follow each other based on other parts of the sentence or paragraph. For example, if you were to write “Frida had a drink of chocolate” … </a:t>
            </a:r>
          </a:p>
          <a:p>
            <a:endParaRPr lang="en-CA" dirty="0"/>
          </a:p>
        </p:txBody>
      </p:sp>
      <p:sp>
        <p:nvSpPr>
          <p:cNvPr id="4" name="Slide Number Placeholder 3"/>
          <p:cNvSpPr>
            <a:spLocks noGrp="1"/>
          </p:cNvSpPr>
          <p:nvPr>
            <p:ph type="sldNum" sz="quarter" idx="5"/>
          </p:nvPr>
        </p:nvSpPr>
        <p:spPr/>
        <p:txBody>
          <a:bodyPr/>
          <a:lstStyle/>
          <a:p>
            <a:fld id="{3AD0913F-609A-4462-B847-134D19F6CE0E}" type="slidenum">
              <a:rPr lang="en-CA" smtClean="0"/>
              <a:t>7</a:t>
            </a:fld>
            <a:endParaRPr lang="en-CA"/>
          </a:p>
        </p:txBody>
      </p:sp>
    </p:spTree>
    <p:extLst>
      <p:ext uri="{BB962C8B-B14F-4D97-AF65-F5344CB8AC3E}">
        <p14:creationId xmlns:p14="http://schemas.microsoft.com/office/powerpoint/2010/main" val="325160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dirty="0">
                <a:effectLst/>
                <a:latin typeface="Calibri" panose="020F0502020204030204" pitchFamily="34" charset="0"/>
                <a:ea typeface="Calibri" panose="020F0502020204030204" pitchFamily="34" charset="0"/>
                <a:cs typeface="Times New Roman" panose="02020603050405020304" pitchFamily="18" charset="0"/>
              </a:rPr>
              <a:t>… autocomplete might always suggest that the next word after “chocolate” should be “chips”…</a:t>
            </a:r>
            <a:endParaRPr lang="en-CA" dirty="0"/>
          </a:p>
        </p:txBody>
      </p:sp>
      <p:sp>
        <p:nvSpPr>
          <p:cNvPr id="4" name="Slide Number Placeholder 3"/>
          <p:cNvSpPr>
            <a:spLocks noGrp="1"/>
          </p:cNvSpPr>
          <p:nvPr>
            <p:ph type="sldNum" sz="quarter" idx="5"/>
          </p:nvPr>
        </p:nvSpPr>
        <p:spPr/>
        <p:txBody>
          <a:bodyPr/>
          <a:lstStyle/>
          <a:p>
            <a:fld id="{3AD0913F-609A-4462-B847-134D19F6CE0E}" type="slidenum">
              <a:rPr lang="en-CA" smtClean="0"/>
              <a:t>8</a:t>
            </a:fld>
            <a:endParaRPr lang="en-CA"/>
          </a:p>
        </p:txBody>
      </p:sp>
    </p:spTree>
    <p:extLst>
      <p:ext uri="{BB962C8B-B14F-4D97-AF65-F5344CB8AC3E}">
        <p14:creationId xmlns:p14="http://schemas.microsoft.com/office/powerpoint/2010/main" val="816555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 </a:t>
            </a:r>
            <a:r>
              <a:rPr lang="en-CA" sz="1200" dirty="0">
                <a:effectLst/>
                <a:latin typeface="Calibri" panose="020F0502020204030204" pitchFamily="34" charset="0"/>
                <a:ea typeface="Calibri" panose="020F0502020204030204" pitchFamily="34" charset="0"/>
                <a:cs typeface="Times New Roman" panose="02020603050405020304" pitchFamily="18" charset="0"/>
              </a:rPr>
              <a:t>because that’s what follows it </a:t>
            </a:r>
            <a:r>
              <a:rPr lang="en-CA" sz="1200" i="1" dirty="0">
                <a:effectLst/>
                <a:latin typeface="Calibri" panose="020F0502020204030204" pitchFamily="34" charset="0"/>
                <a:ea typeface="Calibri" panose="020F0502020204030204" pitchFamily="34" charset="0"/>
                <a:cs typeface="Times New Roman" panose="02020603050405020304" pitchFamily="18" charset="0"/>
              </a:rPr>
              <a:t>most often </a:t>
            </a:r>
            <a:r>
              <a:rPr lang="en-CA" sz="1200" i="0" dirty="0">
                <a:effectLst/>
                <a:latin typeface="Calibri" panose="020F0502020204030204" pitchFamily="34" charset="0"/>
                <a:ea typeface="Calibri" panose="020F0502020204030204" pitchFamily="34" charset="0"/>
                <a:cs typeface="Times New Roman" panose="02020603050405020304" pitchFamily="18" charset="0"/>
              </a:rPr>
              <a:t>in the training set.</a:t>
            </a:r>
            <a:endParaRPr lang="en-CA" dirty="0"/>
          </a:p>
        </p:txBody>
      </p:sp>
      <p:sp>
        <p:nvSpPr>
          <p:cNvPr id="4" name="Slide Number Placeholder 3"/>
          <p:cNvSpPr>
            <a:spLocks noGrp="1"/>
          </p:cNvSpPr>
          <p:nvPr>
            <p:ph type="sldNum" sz="quarter" idx="5"/>
          </p:nvPr>
        </p:nvSpPr>
        <p:spPr/>
        <p:txBody>
          <a:bodyPr/>
          <a:lstStyle/>
          <a:p>
            <a:fld id="{3AD0913F-609A-4462-B847-134D19F6CE0E}" type="slidenum">
              <a:rPr lang="en-CA" smtClean="0"/>
              <a:t>9</a:t>
            </a:fld>
            <a:endParaRPr lang="en-CA"/>
          </a:p>
        </p:txBody>
      </p:sp>
    </p:spTree>
    <p:extLst>
      <p:ext uri="{BB962C8B-B14F-4D97-AF65-F5344CB8AC3E}">
        <p14:creationId xmlns:p14="http://schemas.microsoft.com/office/powerpoint/2010/main" val="1322779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00" dirty="0">
                <a:effectLst/>
                <a:latin typeface="Calibri" panose="020F0502020204030204" pitchFamily="34" charset="0"/>
                <a:ea typeface="Calibri" panose="020F0502020204030204" pitchFamily="34" charset="0"/>
                <a:cs typeface="Times New Roman" panose="02020603050405020304" pitchFamily="18" charset="0"/>
              </a:rPr>
              <a:t>On the other hand, if you asked Chat GPT  “What kind of chocolate did Frida drink?” it might spot the word “drink” and then look from “chocolate” along the </a:t>
            </a:r>
            <a:r>
              <a:rPr lang="en-CA" sz="1200" i="1" kern="100" dirty="0">
                <a:effectLst/>
                <a:latin typeface="Calibri" panose="020F0502020204030204" pitchFamily="34" charset="0"/>
                <a:ea typeface="Calibri" panose="020F0502020204030204" pitchFamily="34" charset="0"/>
                <a:cs typeface="Times New Roman" panose="02020603050405020304" pitchFamily="18" charset="0"/>
              </a:rPr>
              <a:t>liquid </a:t>
            </a:r>
            <a:r>
              <a:rPr lang="en-CA" sz="1200" kern="100" dirty="0">
                <a:effectLst/>
                <a:latin typeface="Calibri" panose="020F0502020204030204" pitchFamily="34" charset="0"/>
                <a:ea typeface="Calibri" panose="020F0502020204030204" pitchFamily="34" charset="0"/>
                <a:cs typeface="Times New Roman" panose="02020603050405020304" pitchFamily="18" charset="0"/>
              </a:rPr>
              <a:t>dimension …</a:t>
            </a:r>
            <a:endParaRPr lang="en-CA" dirty="0"/>
          </a:p>
        </p:txBody>
      </p:sp>
      <p:sp>
        <p:nvSpPr>
          <p:cNvPr id="4" name="Slide Number Placeholder 3"/>
          <p:cNvSpPr>
            <a:spLocks noGrp="1"/>
          </p:cNvSpPr>
          <p:nvPr>
            <p:ph type="sldNum" sz="quarter" idx="5"/>
          </p:nvPr>
        </p:nvSpPr>
        <p:spPr/>
        <p:txBody>
          <a:bodyPr/>
          <a:lstStyle/>
          <a:p>
            <a:fld id="{3AD0913F-609A-4462-B847-134D19F6CE0E}" type="slidenum">
              <a:rPr lang="en-CA" smtClean="0"/>
              <a:t>10</a:t>
            </a:fld>
            <a:endParaRPr lang="en-CA"/>
          </a:p>
        </p:txBody>
      </p:sp>
    </p:spTree>
    <p:extLst>
      <p:ext uri="{BB962C8B-B14F-4D97-AF65-F5344CB8AC3E}">
        <p14:creationId xmlns:p14="http://schemas.microsoft.com/office/powerpoint/2010/main" val="3484346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kern="100" dirty="0">
                <a:effectLst/>
                <a:latin typeface="Calibri" panose="020F0502020204030204" pitchFamily="34" charset="0"/>
                <a:ea typeface="Calibri" panose="020F0502020204030204" pitchFamily="34" charset="0"/>
                <a:cs typeface="Times New Roman" panose="02020603050405020304" pitchFamily="18" charset="0"/>
              </a:rPr>
              <a:t>… and find that the nearest word in that direction was “chocolate milk.”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CA"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CA" dirty="0"/>
          </a:p>
        </p:txBody>
      </p:sp>
      <p:sp>
        <p:nvSpPr>
          <p:cNvPr id="4" name="Slide Number Placeholder 3"/>
          <p:cNvSpPr>
            <a:spLocks noGrp="1"/>
          </p:cNvSpPr>
          <p:nvPr>
            <p:ph type="sldNum" sz="quarter" idx="5"/>
          </p:nvPr>
        </p:nvSpPr>
        <p:spPr/>
        <p:txBody>
          <a:bodyPr/>
          <a:lstStyle/>
          <a:p>
            <a:fld id="{3AD0913F-609A-4462-B847-134D19F6CE0E}" type="slidenum">
              <a:rPr lang="en-CA" smtClean="0"/>
              <a:t>11</a:t>
            </a:fld>
            <a:endParaRPr lang="en-CA"/>
          </a:p>
        </p:txBody>
      </p:sp>
    </p:spTree>
    <p:extLst>
      <p:ext uri="{BB962C8B-B14F-4D97-AF65-F5344CB8AC3E}">
        <p14:creationId xmlns:p14="http://schemas.microsoft.com/office/powerpoint/2010/main" val="594847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nSpc>
                <a:spcPct val="107000"/>
              </a:lnSpc>
              <a:spcAft>
                <a:spcPts val="800"/>
              </a:spcAft>
              <a:buFont typeface="Symbol" panose="05050102010706020507" pitchFamily="18" charset="2"/>
              <a:buNone/>
            </a:pPr>
            <a:r>
              <a:rPr lang="en-CA" sz="1200" i="0" kern="100" dirty="0">
                <a:effectLst/>
                <a:latin typeface="Calibri" panose="020F0502020204030204" pitchFamily="34" charset="0"/>
                <a:ea typeface="Calibri" panose="020F0502020204030204" pitchFamily="34" charset="0"/>
                <a:cs typeface="Times New Roman" panose="02020603050405020304" pitchFamily="18" charset="0"/>
              </a:rPr>
              <a:t>But let’s suppose we’re starting with chocolate and looking along the “brown” and “liquid” dimensions.</a:t>
            </a:r>
          </a:p>
          <a:p>
            <a:pPr marL="0" lvl="0" indent="0">
              <a:lnSpc>
                <a:spcPct val="107000"/>
              </a:lnSpc>
              <a:spcAft>
                <a:spcPts val="800"/>
              </a:spcAft>
              <a:buFont typeface="Symbol" panose="05050102010706020507" pitchFamily="18" charset="2"/>
              <a:buNone/>
            </a:pPr>
            <a:endParaRPr lang="en-CA" sz="1200" i="0" kern="1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n-CA" sz="1200" i="0" kern="100" dirty="0">
                <a:effectLst/>
                <a:latin typeface="Calibri" panose="020F0502020204030204" pitchFamily="34" charset="0"/>
                <a:ea typeface="Calibri" panose="020F0502020204030204" pitchFamily="34" charset="0"/>
                <a:cs typeface="Times New Roman" panose="02020603050405020304" pitchFamily="18" charset="0"/>
              </a:rPr>
              <a:t>If we add a third dimension – let’s say “edible” – we’re already reaching the point where it’s hard to represent the relationships graphically, and the limits of what most people can hold in our minds.</a:t>
            </a:r>
          </a:p>
          <a:p>
            <a:endParaRPr lang="en-CA" dirty="0"/>
          </a:p>
        </p:txBody>
      </p:sp>
      <p:sp>
        <p:nvSpPr>
          <p:cNvPr id="4" name="Slide Number Placeholder 3"/>
          <p:cNvSpPr>
            <a:spLocks noGrp="1"/>
          </p:cNvSpPr>
          <p:nvPr>
            <p:ph type="sldNum" sz="quarter" idx="5"/>
          </p:nvPr>
        </p:nvSpPr>
        <p:spPr/>
        <p:txBody>
          <a:bodyPr/>
          <a:lstStyle/>
          <a:p>
            <a:fld id="{3AD0913F-609A-4462-B847-134D19F6CE0E}" type="slidenum">
              <a:rPr lang="en-CA" smtClean="0"/>
              <a:t>12</a:t>
            </a:fld>
            <a:endParaRPr lang="en-CA"/>
          </a:p>
        </p:txBody>
      </p:sp>
    </p:spTree>
    <p:extLst>
      <p:ext uri="{BB962C8B-B14F-4D97-AF65-F5344CB8AC3E}">
        <p14:creationId xmlns:p14="http://schemas.microsoft.com/office/powerpoint/2010/main" val="17229772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in ChatGPT, each word is given a value in up to 96 dimensions, and it does more than 9000 operations every time it guesses a new word. It was trained on a data set of around 500 billion words. That kind of scale is how Chat Ais are able to mimic real language and conversations…</a:t>
            </a:r>
          </a:p>
          <a:p>
            <a:endParaRPr lang="en-US" dirty="0"/>
          </a:p>
          <a:p>
            <a:endParaRPr lang="en-US" dirty="0"/>
          </a:p>
          <a:p>
            <a:endParaRPr lang="en-US" dirty="0"/>
          </a:p>
          <a:p>
            <a:endParaRPr lang="en-US" dirty="0"/>
          </a:p>
          <a:p>
            <a:endParaRPr lang="en-CA" dirty="0"/>
          </a:p>
        </p:txBody>
      </p:sp>
      <p:sp>
        <p:nvSpPr>
          <p:cNvPr id="4" name="Slide Number Placeholder 3"/>
          <p:cNvSpPr>
            <a:spLocks noGrp="1"/>
          </p:cNvSpPr>
          <p:nvPr>
            <p:ph type="sldNum" sz="quarter" idx="5"/>
          </p:nvPr>
        </p:nvSpPr>
        <p:spPr/>
        <p:txBody>
          <a:bodyPr/>
          <a:lstStyle/>
          <a:p>
            <a:fld id="{3AD0913F-609A-4462-B847-134D19F6CE0E}" type="slidenum">
              <a:rPr lang="en-CA" smtClean="0"/>
              <a:t>13</a:t>
            </a:fld>
            <a:endParaRPr lang="en-CA"/>
          </a:p>
        </p:txBody>
      </p:sp>
    </p:spTree>
    <p:extLst>
      <p:ext uri="{BB962C8B-B14F-4D97-AF65-F5344CB8AC3E}">
        <p14:creationId xmlns:p14="http://schemas.microsoft.com/office/powerpoint/2010/main" val="1068827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 and ones like Dall-e are able to make convincing images.</a:t>
            </a:r>
          </a:p>
          <a:p>
            <a:endParaRPr lang="en-CA" dirty="0"/>
          </a:p>
          <a:p>
            <a:r>
              <a:rPr lang="en-CA" dirty="0"/>
              <a:t>It’s important to remember, though, that generative AI still works by making guesses, based on probability and on similarity. The size of the training set and the sophistication of the models means they can make </a:t>
            </a:r>
            <a:r>
              <a:rPr lang="en-CA" i="1" dirty="0"/>
              <a:t>fluent </a:t>
            </a:r>
            <a:r>
              <a:rPr lang="en-CA" i="0" dirty="0"/>
              <a:t>content, and if the training set included the right answer to your question you might get accurate information – but large language models are also prone to </a:t>
            </a:r>
            <a:r>
              <a:rPr lang="en-CA" i="1" dirty="0"/>
              <a:t>hallucinations</a:t>
            </a:r>
            <a:r>
              <a:rPr lang="en-CA" i="0" dirty="0"/>
              <a:t>, where they will tell you with perfect confidence about things that don’t exist.</a:t>
            </a:r>
            <a:endParaRPr lang="en-CA" dirty="0"/>
          </a:p>
        </p:txBody>
      </p:sp>
      <p:sp>
        <p:nvSpPr>
          <p:cNvPr id="4" name="Slide Number Placeholder 3"/>
          <p:cNvSpPr>
            <a:spLocks noGrp="1"/>
          </p:cNvSpPr>
          <p:nvPr>
            <p:ph type="sldNum" sz="quarter" idx="5"/>
          </p:nvPr>
        </p:nvSpPr>
        <p:spPr/>
        <p:txBody>
          <a:bodyPr/>
          <a:lstStyle/>
          <a:p>
            <a:fld id="{D6F06879-F5EA-4796-B7D5-4050643419F0}" type="slidenum">
              <a:rPr lang="en-CA" smtClean="0"/>
              <a:t>14</a:t>
            </a:fld>
            <a:endParaRPr lang="en-CA"/>
          </a:p>
        </p:txBody>
      </p:sp>
    </p:spTree>
    <p:extLst>
      <p:ext uri="{BB962C8B-B14F-4D97-AF65-F5344CB8AC3E}">
        <p14:creationId xmlns:p14="http://schemas.microsoft.com/office/powerpoint/2010/main" val="1523268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4"/>
          <p:cNvSpPr>
            <a:spLocks noGrp="1" noRot="1" noChangeAspect="1" noChangeArrowheads="1" noTextEdit="1"/>
          </p:cNvSpPr>
          <p:nvPr>
            <p:ph type="sldImg"/>
          </p:nvPr>
        </p:nvSpPr>
        <p:spPr>
          <a:xfrm>
            <a:off x="2181225" y="657225"/>
            <a:ext cx="2522538" cy="1893888"/>
          </a:xfrm>
          <a:ln/>
        </p:spPr>
      </p:sp>
      <p:sp>
        <p:nvSpPr>
          <p:cNvPr id="93187" name="Rectangle 5"/>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solidFill>
                <a:schemeClr val="tx1"/>
              </a:solidFill>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F4BB8-2FD1-1D2A-21C8-F83580454E53}"/>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EB535F3A-4C72-AD98-9E31-D1D4A799F627}"/>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C179C3A4-21B5-263D-6208-4E89DF9617A7}"/>
              </a:ext>
            </a:extLst>
          </p:cNvPr>
          <p:cNvSpPr>
            <a:spLocks noGrp="1"/>
          </p:cNvSpPr>
          <p:nvPr>
            <p:ph type="dt" sz="half" idx="10"/>
          </p:nvPr>
        </p:nvSpPr>
        <p:spPr>
          <a:xfrm>
            <a:off x="628650" y="6356350"/>
            <a:ext cx="2057400" cy="365125"/>
          </a:xfrm>
          <a:prstGeom prst="rect">
            <a:avLst/>
          </a:prstGeom>
        </p:spPr>
        <p:txBody>
          <a:bodyPr/>
          <a:lstStyle/>
          <a:p>
            <a:fld id="{BEE91DAF-BE3E-43BC-8D6B-37771D4AD445}" type="datetimeFigureOut">
              <a:rPr lang="en-CA" smtClean="0"/>
              <a:t>2026-04-14</a:t>
            </a:fld>
            <a:endParaRPr lang="en-CA"/>
          </a:p>
        </p:txBody>
      </p:sp>
      <p:sp>
        <p:nvSpPr>
          <p:cNvPr id="5" name="Footer Placeholder 4">
            <a:extLst>
              <a:ext uri="{FF2B5EF4-FFF2-40B4-BE49-F238E27FC236}">
                <a16:creationId xmlns:a16="http://schemas.microsoft.com/office/drawing/2014/main" id="{C86E3CDB-5EA6-09E2-BC18-9AD196838F92}"/>
              </a:ext>
            </a:extLst>
          </p:cNvPr>
          <p:cNvSpPr>
            <a:spLocks noGrp="1"/>
          </p:cNvSpPr>
          <p:nvPr>
            <p:ph type="ftr" sz="quarter" idx="11"/>
          </p:nvPr>
        </p:nvSpPr>
        <p:spPr>
          <a:xfrm>
            <a:off x="3028950" y="6356350"/>
            <a:ext cx="3086100" cy="365125"/>
          </a:xfrm>
          <a:prstGeom prst="rect">
            <a:avLst/>
          </a:prstGeom>
        </p:spPr>
        <p:txBody>
          <a:bodyPr/>
          <a:lstStyle/>
          <a:p>
            <a:endParaRPr lang="en-CA"/>
          </a:p>
        </p:txBody>
      </p:sp>
      <p:sp>
        <p:nvSpPr>
          <p:cNvPr id="6" name="Slide Number Placeholder 5">
            <a:extLst>
              <a:ext uri="{FF2B5EF4-FFF2-40B4-BE49-F238E27FC236}">
                <a16:creationId xmlns:a16="http://schemas.microsoft.com/office/drawing/2014/main" id="{BD0DF540-6BB9-3632-3DFC-CADC80C76C49}"/>
              </a:ext>
            </a:extLst>
          </p:cNvPr>
          <p:cNvSpPr>
            <a:spLocks noGrp="1"/>
          </p:cNvSpPr>
          <p:nvPr>
            <p:ph type="sldNum" sz="quarter" idx="12"/>
          </p:nvPr>
        </p:nvSpPr>
        <p:spPr>
          <a:xfrm>
            <a:off x="6457950" y="6356350"/>
            <a:ext cx="2057400" cy="365125"/>
          </a:xfrm>
          <a:prstGeom prst="rect">
            <a:avLst/>
          </a:prstGeom>
        </p:spPr>
        <p:txBody>
          <a:bodyPr/>
          <a:lstStyle/>
          <a:p>
            <a:fld id="{E2F00B76-8ADD-471E-A0D6-E9C728EAFA5F}" type="slidenum">
              <a:rPr lang="en-CA" smtClean="0"/>
              <a:t>‹#›</a:t>
            </a:fld>
            <a:endParaRPr lang="en-CA"/>
          </a:p>
        </p:txBody>
      </p:sp>
    </p:spTree>
    <p:extLst>
      <p:ext uri="{BB962C8B-B14F-4D97-AF65-F5344CB8AC3E}">
        <p14:creationId xmlns:p14="http://schemas.microsoft.com/office/powerpoint/2010/main" val="61962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36D55C-EC06-7DEE-0434-E764425D4C9F}"/>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0C64E825-6BEA-3ED5-1EA6-4052FA3FB1A2}"/>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546C605-15BD-8336-DC23-3ABC81C090DD}"/>
              </a:ext>
            </a:extLst>
          </p:cNvPr>
          <p:cNvSpPr>
            <a:spLocks noGrp="1"/>
          </p:cNvSpPr>
          <p:nvPr>
            <p:ph type="dt" sz="half" idx="10"/>
          </p:nvPr>
        </p:nvSpPr>
        <p:spPr>
          <a:xfrm>
            <a:off x="628650" y="6356350"/>
            <a:ext cx="2057400" cy="365125"/>
          </a:xfrm>
          <a:prstGeom prst="rect">
            <a:avLst/>
          </a:prstGeom>
        </p:spPr>
        <p:txBody>
          <a:bodyPr/>
          <a:lstStyle/>
          <a:p>
            <a:fld id="{BEE91DAF-BE3E-43BC-8D6B-37771D4AD445}" type="datetimeFigureOut">
              <a:rPr lang="en-CA" smtClean="0"/>
              <a:t>2026-04-14</a:t>
            </a:fld>
            <a:endParaRPr lang="en-CA"/>
          </a:p>
        </p:txBody>
      </p:sp>
      <p:sp>
        <p:nvSpPr>
          <p:cNvPr id="5" name="Footer Placeholder 4">
            <a:extLst>
              <a:ext uri="{FF2B5EF4-FFF2-40B4-BE49-F238E27FC236}">
                <a16:creationId xmlns:a16="http://schemas.microsoft.com/office/drawing/2014/main" id="{96EC724D-BBB9-07F4-A6D1-1535F9AE92CD}"/>
              </a:ext>
            </a:extLst>
          </p:cNvPr>
          <p:cNvSpPr>
            <a:spLocks noGrp="1"/>
          </p:cNvSpPr>
          <p:nvPr>
            <p:ph type="ftr" sz="quarter" idx="11"/>
          </p:nvPr>
        </p:nvSpPr>
        <p:spPr>
          <a:xfrm>
            <a:off x="3028950" y="6356350"/>
            <a:ext cx="3086100" cy="365125"/>
          </a:xfrm>
          <a:prstGeom prst="rect">
            <a:avLst/>
          </a:prstGeom>
        </p:spPr>
        <p:txBody>
          <a:bodyPr/>
          <a:lstStyle/>
          <a:p>
            <a:endParaRPr lang="en-CA"/>
          </a:p>
        </p:txBody>
      </p:sp>
      <p:sp>
        <p:nvSpPr>
          <p:cNvPr id="6" name="Slide Number Placeholder 5">
            <a:extLst>
              <a:ext uri="{FF2B5EF4-FFF2-40B4-BE49-F238E27FC236}">
                <a16:creationId xmlns:a16="http://schemas.microsoft.com/office/drawing/2014/main" id="{D3FF7D7A-D3C3-44C4-D2A5-ABD4721033A7}"/>
              </a:ext>
            </a:extLst>
          </p:cNvPr>
          <p:cNvSpPr>
            <a:spLocks noGrp="1"/>
          </p:cNvSpPr>
          <p:nvPr>
            <p:ph type="sldNum" sz="quarter" idx="12"/>
          </p:nvPr>
        </p:nvSpPr>
        <p:spPr>
          <a:xfrm>
            <a:off x="6457950" y="6356350"/>
            <a:ext cx="2057400" cy="365125"/>
          </a:xfrm>
          <a:prstGeom prst="rect">
            <a:avLst/>
          </a:prstGeom>
        </p:spPr>
        <p:txBody>
          <a:bodyPr/>
          <a:lstStyle/>
          <a:p>
            <a:fld id="{E2F00B76-8ADD-471E-A0D6-E9C728EAFA5F}" type="slidenum">
              <a:rPr lang="en-CA" smtClean="0"/>
              <a:t>‹#›</a:t>
            </a:fld>
            <a:endParaRPr lang="en-CA"/>
          </a:p>
        </p:txBody>
      </p:sp>
    </p:spTree>
    <p:extLst>
      <p:ext uri="{BB962C8B-B14F-4D97-AF65-F5344CB8AC3E}">
        <p14:creationId xmlns:p14="http://schemas.microsoft.com/office/powerpoint/2010/main" val="30545415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6867A-835D-DB08-A329-7E7FDBFD1AAF}"/>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C4C508F1-1570-7337-4ECE-987A8EA5270A}"/>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D93A25-93B8-755C-34B8-7155991046E5}"/>
              </a:ext>
            </a:extLst>
          </p:cNvPr>
          <p:cNvSpPr>
            <a:spLocks noGrp="1"/>
          </p:cNvSpPr>
          <p:nvPr>
            <p:ph type="dt" sz="half" idx="10"/>
          </p:nvPr>
        </p:nvSpPr>
        <p:spPr>
          <a:xfrm>
            <a:off x="628650" y="6356350"/>
            <a:ext cx="2057400" cy="365125"/>
          </a:xfrm>
          <a:prstGeom prst="rect">
            <a:avLst/>
          </a:prstGeom>
        </p:spPr>
        <p:txBody>
          <a:bodyPr/>
          <a:lstStyle/>
          <a:p>
            <a:fld id="{BEE91DAF-BE3E-43BC-8D6B-37771D4AD445}" type="datetimeFigureOut">
              <a:rPr lang="en-CA" smtClean="0"/>
              <a:t>2026-04-14</a:t>
            </a:fld>
            <a:endParaRPr lang="en-CA"/>
          </a:p>
        </p:txBody>
      </p:sp>
      <p:sp>
        <p:nvSpPr>
          <p:cNvPr id="5" name="Footer Placeholder 4">
            <a:extLst>
              <a:ext uri="{FF2B5EF4-FFF2-40B4-BE49-F238E27FC236}">
                <a16:creationId xmlns:a16="http://schemas.microsoft.com/office/drawing/2014/main" id="{C14AEF4E-3C1D-1A16-58A4-725373D75B03}"/>
              </a:ext>
            </a:extLst>
          </p:cNvPr>
          <p:cNvSpPr>
            <a:spLocks noGrp="1"/>
          </p:cNvSpPr>
          <p:nvPr>
            <p:ph type="ftr" sz="quarter" idx="11"/>
          </p:nvPr>
        </p:nvSpPr>
        <p:spPr>
          <a:xfrm>
            <a:off x="3028950" y="6356350"/>
            <a:ext cx="3086100" cy="365125"/>
          </a:xfrm>
          <a:prstGeom prst="rect">
            <a:avLst/>
          </a:prstGeom>
        </p:spPr>
        <p:txBody>
          <a:bodyPr/>
          <a:lstStyle/>
          <a:p>
            <a:endParaRPr lang="en-CA"/>
          </a:p>
        </p:txBody>
      </p:sp>
      <p:sp>
        <p:nvSpPr>
          <p:cNvPr id="6" name="Slide Number Placeholder 5">
            <a:extLst>
              <a:ext uri="{FF2B5EF4-FFF2-40B4-BE49-F238E27FC236}">
                <a16:creationId xmlns:a16="http://schemas.microsoft.com/office/drawing/2014/main" id="{3051B1C4-8AB2-7596-AD74-37488D6140F2}"/>
              </a:ext>
            </a:extLst>
          </p:cNvPr>
          <p:cNvSpPr>
            <a:spLocks noGrp="1"/>
          </p:cNvSpPr>
          <p:nvPr>
            <p:ph type="sldNum" sz="quarter" idx="12"/>
          </p:nvPr>
        </p:nvSpPr>
        <p:spPr>
          <a:xfrm>
            <a:off x="6457950" y="6356350"/>
            <a:ext cx="2057400" cy="365125"/>
          </a:xfrm>
          <a:prstGeom prst="rect">
            <a:avLst/>
          </a:prstGeom>
        </p:spPr>
        <p:txBody>
          <a:bodyPr/>
          <a:lstStyle/>
          <a:p>
            <a:fld id="{E2F00B76-8ADD-471E-A0D6-E9C728EAFA5F}" type="slidenum">
              <a:rPr lang="en-CA" smtClean="0"/>
              <a:t>‹#›</a:t>
            </a:fld>
            <a:endParaRPr lang="en-CA"/>
          </a:p>
        </p:txBody>
      </p:sp>
    </p:spTree>
    <p:extLst>
      <p:ext uri="{BB962C8B-B14F-4D97-AF65-F5344CB8AC3E}">
        <p14:creationId xmlns:p14="http://schemas.microsoft.com/office/powerpoint/2010/main" val="4094029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7A4FC-D19E-5ADA-CEEF-0B5D3E4B4871}"/>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4DF94A5E-7CDB-CED0-A977-BA1F0AC3EAB3}"/>
              </a:ext>
            </a:extLst>
          </p:cNvPr>
          <p:cNvSpPr>
            <a:spLocks noGrp="1"/>
          </p:cNvSpPr>
          <p:nvPr>
            <p:ph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1BEB3D85-E2E6-5A97-694D-E3230069EE5B}"/>
              </a:ext>
            </a:extLst>
          </p:cNvPr>
          <p:cNvSpPr>
            <a:spLocks noGrp="1"/>
          </p:cNvSpPr>
          <p:nvPr>
            <p:ph sz="half" idx="2"/>
          </p:nvPr>
        </p:nvSpPr>
        <p:spPr>
          <a:xfrm>
            <a:off x="464820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4211483C-41F6-01EE-1105-FC36ED484657}"/>
              </a:ext>
            </a:extLst>
          </p:cNvPr>
          <p:cNvSpPr>
            <a:spLocks noGrp="1"/>
          </p:cNvSpPr>
          <p:nvPr>
            <p:ph type="dt" sz="half" idx="10"/>
          </p:nvPr>
        </p:nvSpPr>
        <p:spPr>
          <a:xfrm>
            <a:off x="628650" y="6356350"/>
            <a:ext cx="2057400" cy="365125"/>
          </a:xfrm>
          <a:prstGeom prst="rect">
            <a:avLst/>
          </a:prstGeom>
        </p:spPr>
        <p:txBody>
          <a:bodyPr/>
          <a:lstStyle/>
          <a:p>
            <a:fld id="{BEE91DAF-BE3E-43BC-8D6B-37771D4AD445}" type="datetimeFigureOut">
              <a:rPr lang="en-CA" smtClean="0"/>
              <a:t>2026-04-14</a:t>
            </a:fld>
            <a:endParaRPr lang="en-CA"/>
          </a:p>
        </p:txBody>
      </p:sp>
      <p:sp>
        <p:nvSpPr>
          <p:cNvPr id="6" name="Footer Placeholder 5">
            <a:extLst>
              <a:ext uri="{FF2B5EF4-FFF2-40B4-BE49-F238E27FC236}">
                <a16:creationId xmlns:a16="http://schemas.microsoft.com/office/drawing/2014/main" id="{F5901E43-8830-09C2-C894-62CBAEF97B29}"/>
              </a:ext>
            </a:extLst>
          </p:cNvPr>
          <p:cNvSpPr>
            <a:spLocks noGrp="1"/>
          </p:cNvSpPr>
          <p:nvPr>
            <p:ph type="ftr" sz="quarter" idx="11"/>
          </p:nvPr>
        </p:nvSpPr>
        <p:spPr>
          <a:xfrm>
            <a:off x="3028950" y="6356350"/>
            <a:ext cx="3086100" cy="365125"/>
          </a:xfrm>
          <a:prstGeom prst="rect">
            <a:avLst/>
          </a:prstGeom>
        </p:spPr>
        <p:txBody>
          <a:bodyPr/>
          <a:lstStyle/>
          <a:p>
            <a:endParaRPr lang="en-CA"/>
          </a:p>
        </p:txBody>
      </p:sp>
      <p:sp>
        <p:nvSpPr>
          <p:cNvPr id="7" name="Slide Number Placeholder 6">
            <a:extLst>
              <a:ext uri="{FF2B5EF4-FFF2-40B4-BE49-F238E27FC236}">
                <a16:creationId xmlns:a16="http://schemas.microsoft.com/office/drawing/2014/main" id="{CF01C561-9065-491C-7896-60E654B3E684}"/>
              </a:ext>
            </a:extLst>
          </p:cNvPr>
          <p:cNvSpPr>
            <a:spLocks noGrp="1"/>
          </p:cNvSpPr>
          <p:nvPr>
            <p:ph type="sldNum" sz="quarter" idx="12"/>
          </p:nvPr>
        </p:nvSpPr>
        <p:spPr>
          <a:xfrm>
            <a:off x="6457950" y="6356350"/>
            <a:ext cx="2057400" cy="365125"/>
          </a:xfrm>
          <a:prstGeom prst="rect">
            <a:avLst/>
          </a:prstGeom>
        </p:spPr>
        <p:txBody>
          <a:bodyPr/>
          <a:lstStyle/>
          <a:p>
            <a:fld id="{E2F00B76-8ADD-471E-A0D6-E9C728EAFA5F}" type="slidenum">
              <a:rPr lang="en-CA" smtClean="0"/>
              <a:t>‹#›</a:t>
            </a:fld>
            <a:endParaRPr lang="en-CA"/>
          </a:p>
        </p:txBody>
      </p:sp>
    </p:spTree>
    <p:extLst>
      <p:ext uri="{BB962C8B-B14F-4D97-AF65-F5344CB8AC3E}">
        <p14:creationId xmlns:p14="http://schemas.microsoft.com/office/powerpoint/2010/main" val="2541568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85AC1-EC8F-6E04-5FE5-FBC67C27FE32}"/>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9867E401-02A1-2A78-8E23-12790AB43B48}"/>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798642-F68A-40CF-68BE-C76D11568316}"/>
              </a:ext>
            </a:extLst>
          </p:cNvPr>
          <p:cNvSpPr>
            <a:spLocks noGrp="1"/>
          </p:cNvSpPr>
          <p:nvPr>
            <p:ph sz="half" idx="2"/>
          </p:nvPr>
        </p:nvSpPr>
        <p:spPr>
          <a:xfrm>
            <a:off x="630238" y="2505075"/>
            <a:ext cx="386873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22430A9C-571F-57F5-9205-98D7BAD12624}"/>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C4C6EEB-07F0-AB51-0602-2D63DEC77A2E}"/>
              </a:ext>
            </a:extLst>
          </p:cNvPr>
          <p:cNvSpPr>
            <a:spLocks noGrp="1"/>
          </p:cNvSpPr>
          <p:nvPr>
            <p:ph sz="quarter" idx="4"/>
          </p:nvPr>
        </p:nvSpPr>
        <p:spPr>
          <a:xfrm>
            <a:off x="4629150" y="2505075"/>
            <a:ext cx="38877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28FBF77C-F32F-47A9-E822-0421EB3BEFB5}"/>
              </a:ext>
            </a:extLst>
          </p:cNvPr>
          <p:cNvSpPr>
            <a:spLocks noGrp="1"/>
          </p:cNvSpPr>
          <p:nvPr>
            <p:ph type="dt" sz="half" idx="10"/>
          </p:nvPr>
        </p:nvSpPr>
        <p:spPr>
          <a:xfrm>
            <a:off x="628650" y="6356350"/>
            <a:ext cx="2057400" cy="365125"/>
          </a:xfrm>
          <a:prstGeom prst="rect">
            <a:avLst/>
          </a:prstGeom>
        </p:spPr>
        <p:txBody>
          <a:bodyPr/>
          <a:lstStyle/>
          <a:p>
            <a:fld id="{BEE91DAF-BE3E-43BC-8D6B-37771D4AD445}" type="datetimeFigureOut">
              <a:rPr lang="en-CA" smtClean="0"/>
              <a:t>2026-04-14</a:t>
            </a:fld>
            <a:endParaRPr lang="en-CA"/>
          </a:p>
        </p:txBody>
      </p:sp>
      <p:sp>
        <p:nvSpPr>
          <p:cNvPr id="8" name="Footer Placeholder 7">
            <a:extLst>
              <a:ext uri="{FF2B5EF4-FFF2-40B4-BE49-F238E27FC236}">
                <a16:creationId xmlns:a16="http://schemas.microsoft.com/office/drawing/2014/main" id="{DABA6BFD-8AB4-FFB8-43EF-2B5BE4B9D298}"/>
              </a:ext>
            </a:extLst>
          </p:cNvPr>
          <p:cNvSpPr>
            <a:spLocks noGrp="1"/>
          </p:cNvSpPr>
          <p:nvPr>
            <p:ph type="ftr" sz="quarter" idx="11"/>
          </p:nvPr>
        </p:nvSpPr>
        <p:spPr>
          <a:xfrm>
            <a:off x="3028950" y="6356350"/>
            <a:ext cx="3086100" cy="365125"/>
          </a:xfrm>
          <a:prstGeom prst="rect">
            <a:avLst/>
          </a:prstGeom>
        </p:spPr>
        <p:txBody>
          <a:bodyPr/>
          <a:lstStyle/>
          <a:p>
            <a:endParaRPr lang="en-CA"/>
          </a:p>
        </p:txBody>
      </p:sp>
      <p:sp>
        <p:nvSpPr>
          <p:cNvPr id="9" name="Slide Number Placeholder 8">
            <a:extLst>
              <a:ext uri="{FF2B5EF4-FFF2-40B4-BE49-F238E27FC236}">
                <a16:creationId xmlns:a16="http://schemas.microsoft.com/office/drawing/2014/main" id="{A3DBF2C3-6602-E890-594A-858F8B7F93E6}"/>
              </a:ext>
            </a:extLst>
          </p:cNvPr>
          <p:cNvSpPr>
            <a:spLocks noGrp="1"/>
          </p:cNvSpPr>
          <p:nvPr>
            <p:ph type="sldNum" sz="quarter" idx="12"/>
          </p:nvPr>
        </p:nvSpPr>
        <p:spPr>
          <a:xfrm>
            <a:off x="6457950" y="6356350"/>
            <a:ext cx="2057400" cy="365125"/>
          </a:xfrm>
          <a:prstGeom prst="rect">
            <a:avLst/>
          </a:prstGeom>
        </p:spPr>
        <p:txBody>
          <a:bodyPr/>
          <a:lstStyle/>
          <a:p>
            <a:fld id="{E2F00B76-8ADD-471E-A0D6-E9C728EAFA5F}" type="slidenum">
              <a:rPr lang="en-CA" smtClean="0"/>
              <a:t>‹#›</a:t>
            </a:fld>
            <a:endParaRPr lang="en-CA"/>
          </a:p>
        </p:txBody>
      </p:sp>
    </p:spTree>
    <p:extLst>
      <p:ext uri="{BB962C8B-B14F-4D97-AF65-F5344CB8AC3E}">
        <p14:creationId xmlns:p14="http://schemas.microsoft.com/office/powerpoint/2010/main" val="861700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C2DA8-B8DA-9371-AAAA-E97C7C471E34}"/>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BB2DA202-1465-9F21-502D-F53D4CB71AE6}"/>
              </a:ext>
            </a:extLst>
          </p:cNvPr>
          <p:cNvSpPr>
            <a:spLocks noGrp="1"/>
          </p:cNvSpPr>
          <p:nvPr>
            <p:ph type="dt" sz="half" idx="10"/>
          </p:nvPr>
        </p:nvSpPr>
        <p:spPr>
          <a:xfrm>
            <a:off x="628650" y="6356350"/>
            <a:ext cx="2057400" cy="365125"/>
          </a:xfrm>
          <a:prstGeom prst="rect">
            <a:avLst/>
          </a:prstGeom>
        </p:spPr>
        <p:txBody>
          <a:bodyPr/>
          <a:lstStyle/>
          <a:p>
            <a:fld id="{BEE91DAF-BE3E-43BC-8D6B-37771D4AD445}" type="datetimeFigureOut">
              <a:rPr lang="en-CA" smtClean="0"/>
              <a:t>2026-04-14</a:t>
            </a:fld>
            <a:endParaRPr lang="en-CA"/>
          </a:p>
        </p:txBody>
      </p:sp>
      <p:sp>
        <p:nvSpPr>
          <p:cNvPr id="4" name="Footer Placeholder 3">
            <a:extLst>
              <a:ext uri="{FF2B5EF4-FFF2-40B4-BE49-F238E27FC236}">
                <a16:creationId xmlns:a16="http://schemas.microsoft.com/office/drawing/2014/main" id="{0FE0695B-3E32-8214-EF90-069C3DE3CFE6}"/>
              </a:ext>
            </a:extLst>
          </p:cNvPr>
          <p:cNvSpPr>
            <a:spLocks noGrp="1"/>
          </p:cNvSpPr>
          <p:nvPr>
            <p:ph type="ftr" sz="quarter" idx="11"/>
          </p:nvPr>
        </p:nvSpPr>
        <p:spPr>
          <a:xfrm>
            <a:off x="3028950" y="6356350"/>
            <a:ext cx="3086100" cy="365125"/>
          </a:xfrm>
          <a:prstGeom prst="rect">
            <a:avLst/>
          </a:prstGeom>
        </p:spPr>
        <p:txBody>
          <a:bodyPr/>
          <a:lstStyle/>
          <a:p>
            <a:endParaRPr lang="en-CA"/>
          </a:p>
        </p:txBody>
      </p:sp>
      <p:sp>
        <p:nvSpPr>
          <p:cNvPr id="5" name="Slide Number Placeholder 4">
            <a:extLst>
              <a:ext uri="{FF2B5EF4-FFF2-40B4-BE49-F238E27FC236}">
                <a16:creationId xmlns:a16="http://schemas.microsoft.com/office/drawing/2014/main" id="{BE67D0C7-646E-8B4B-19A6-58039D5405B8}"/>
              </a:ext>
            </a:extLst>
          </p:cNvPr>
          <p:cNvSpPr>
            <a:spLocks noGrp="1"/>
          </p:cNvSpPr>
          <p:nvPr>
            <p:ph type="sldNum" sz="quarter" idx="12"/>
          </p:nvPr>
        </p:nvSpPr>
        <p:spPr>
          <a:xfrm>
            <a:off x="6457950" y="6356350"/>
            <a:ext cx="2057400" cy="365125"/>
          </a:xfrm>
          <a:prstGeom prst="rect">
            <a:avLst/>
          </a:prstGeom>
        </p:spPr>
        <p:txBody>
          <a:bodyPr/>
          <a:lstStyle/>
          <a:p>
            <a:fld id="{E2F00B76-8ADD-471E-A0D6-E9C728EAFA5F}" type="slidenum">
              <a:rPr lang="en-CA" smtClean="0"/>
              <a:t>‹#›</a:t>
            </a:fld>
            <a:endParaRPr lang="en-CA"/>
          </a:p>
        </p:txBody>
      </p:sp>
    </p:spTree>
    <p:extLst>
      <p:ext uri="{BB962C8B-B14F-4D97-AF65-F5344CB8AC3E}">
        <p14:creationId xmlns:p14="http://schemas.microsoft.com/office/powerpoint/2010/main" val="1049052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9408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3FA8B-A72D-D164-2651-8F18392394DA}"/>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F5151356-76EB-8281-CF9A-CFCDDBA7C565}"/>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2DC1C75E-1EC0-39CC-A29C-4C425646EB13}"/>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91C399-9B78-8138-9FA6-C0AE6E9FD35C}"/>
              </a:ext>
            </a:extLst>
          </p:cNvPr>
          <p:cNvSpPr>
            <a:spLocks noGrp="1"/>
          </p:cNvSpPr>
          <p:nvPr>
            <p:ph type="dt" sz="half" idx="10"/>
          </p:nvPr>
        </p:nvSpPr>
        <p:spPr>
          <a:xfrm>
            <a:off x="628650" y="6356350"/>
            <a:ext cx="2057400" cy="365125"/>
          </a:xfrm>
          <a:prstGeom prst="rect">
            <a:avLst/>
          </a:prstGeom>
        </p:spPr>
        <p:txBody>
          <a:bodyPr/>
          <a:lstStyle/>
          <a:p>
            <a:fld id="{BEE91DAF-BE3E-43BC-8D6B-37771D4AD445}" type="datetimeFigureOut">
              <a:rPr lang="en-CA" smtClean="0"/>
              <a:t>2026-04-14</a:t>
            </a:fld>
            <a:endParaRPr lang="en-CA"/>
          </a:p>
        </p:txBody>
      </p:sp>
      <p:sp>
        <p:nvSpPr>
          <p:cNvPr id="6" name="Footer Placeholder 5">
            <a:extLst>
              <a:ext uri="{FF2B5EF4-FFF2-40B4-BE49-F238E27FC236}">
                <a16:creationId xmlns:a16="http://schemas.microsoft.com/office/drawing/2014/main" id="{E50BCCD2-DF73-1F8A-D58D-AF7F9312E474}"/>
              </a:ext>
            </a:extLst>
          </p:cNvPr>
          <p:cNvSpPr>
            <a:spLocks noGrp="1"/>
          </p:cNvSpPr>
          <p:nvPr>
            <p:ph type="ftr" sz="quarter" idx="11"/>
          </p:nvPr>
        </p:nvSpPr>
        <p:spPr>
          <a:xfrm>
            <a:off x="3028950" y="6356350"/>
            <a:ext cx="3086100" cy="365125"/>
          </a:xfrm>
          <a:prstGeom prst="rect">
            <a:avLst/>
          </a:prstGeom>
        </p:spPr>
        <p:txBody>
          <a:bodyPr/>
          <a:lstStyle/>
          <a:p>
            <a:endParaRPr lang="en-CA"/>
          </a:p>
        </p:txBody>
      </p:sp>
      <p:sp>
        <p:nvSpPr>
          <p:cNvPr id="7" name="Slide Number Placeholder 6">
            <a:extLst>
              <a:ext uri="{FF2B5EF4-FFF2-40B4-BE49-F238E27FC236}">
                <a16:creationId xmlns:a16="http://schemas.microsoft.com/office/drawing/2014/main" id="{DFB6054C-C51B-A31B-F2BC-AFD9F96389B3}"/>
              </a:ext>
            </a:extLst>
          </p:cNvPr>
          <p:cNvSpPr>
            <a:spLocks noGrp="1"/>
          </p:cNvSpPr>
          <p:nvPr>
            <p:ph type="sldNum" sz="quarter" idx="12"/>
          </p:nvPr>
        </p:nvSpPr>
        <p:spPr>
          <a:xfrm>
            <a:off x="6457950" y="6356350"/>
            <a:ext cx="2057400" cy="365125"/>
          </a:xfrm>
          <a:prstGeom prst="rect">
            <a:avLst/>
          </a:prstGeom>
        </p:spPr>
        <p:txBody>
          <a:bodyPr/>
          <a:lstStyle/>
          <a:p>
            <a:fld id="{E2F00B76-8ADD-471E-A0D6-E9C728EAFA5F}" type="slidenum">
              <a:rPr lang="en-CA" smtClean="0"/>
              <a:t>‹#›</a:t>
            </a:fld>
            <a:endParaRPr lang="en-CA"/>
          </a:p>
        </p:txBody>
      </p:sp>
    </p:spTree>
    <p:extLst>
      <p:ext uri="{BB962C8B-B14F-4D97-AF65-F5344CB8AC3E}">
        <p14:creationId xmlns:p14="http://schemas.microsoft.com/office/powerpoint/2010/main" val="5025111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A40EB-A2CA-205D-1CB4-91F69A88DEE2}"/>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1CC6ABF4-B4C2-8BD1-C603-A94031821F6B}"/>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34C6A30E-861E-3C89-716E-91C83A893D9F}"/>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AD2F46-F10E-C529-F4CE-E696173882E6}"/>
              </a:ext>
            </a:extLst>
          </p:cNvPr>
          <p:cNvSpPr>
            <a:spLocks noGrp="1"/>
          </p:cNvSpPr>
          <p:nvPr>
            <p:ph type="dt" sz="half" idx="10"/>
          </p:nvPr>
        </p:nvSpPr>
        <p:spPr>
          <a:xfrm>
            <a:off x="628650" y="6356350"/>
            <a:ext cx="2057400" cy="365125"/>
          </a:xfrm>
          <a:prstGeom prst="rect">
            <a:avLst/>
          </a:prstGeom>
        </p:spPr>
        <p:txBody>
          <a:bodyPr/>
          <a:lstStyle/>
          <a:p>
            <a:fld id="{BEE91DAF-BE3E-43BC-8D6B-37771D4AD445}" type="datetimeFigureOut">
              <a:rPr lang="en-CA" smtClean="0"/>
              <a:t>2026-04-14</a:t>
            </a:fld>
            <a:endParaRPr lang="en-CA"/>
          </a:p>
        </p:txBody>
      </p:sp>
      <p:sp>
        <p:nvSpPr>
          <p:cNvPr id="6" name="Footer Placeholder 5">
            <a:extLst>
              <a:ext uri="{FF2B5EF4-FFF2-40B4-BE49-F238E27FC236}">
                <a16:creationId xmlns:a16="http://schemas.microsoft.com/office/drawing/2014/main" id="{759A4775-53CB-6C26-E737-353F8568EC8F}"/>
              </a:ext>
            </a:extLst>
          </p:cNvPr>
          <p:cNvSpPr>
            <a:spLocks noGrp="1"/>
          </p:cNvSpPr>
          <p:nvPr>
            <p:ph type="ftr" sz="quarter" idx="11"/>
          </p:nvPr>
        </p:nvSpPr>
        <p:spPr>
          <a:xfrm>
            <a:off x="3028950" y="6356350"/>
            <a:ext cx="3086100" cy="365125"/>
          </a:xfrm>
          <a:prstGeom prst="rect">
            <a:avLst/>
          </a:prstGeom>
        </p:spPr>
        <p:txBody>
          <a:bodyPr/>
          <a:lstStyle/>
          <a:p>
            <a:endParaRPr lang="en-CA"/>
          </a:p>
        </p:txBody>
      </p:sp>
      <p:sp>
        <p:nvSpPr>
          <p:cNvPr id="7" name="Slide Number Placeholder 6">
            <a:extLst>
              <a:ext uri="{FF2B5EF4-FFF2-40B4-BE49-F238E27FC236}">
                <a16:creationId xmlns:a16="http://schemas.microsoft.com/office/drawing/2014/main" id="{A4A53702-92B6-E6C6-83E7-A0F7494C7D65}"/>
              </a:ext>
            </a:extLst>
          </p:cNvPr>
          <p:cNvSpPr>
            <a:spLocks noGrp="1"/>
          </p:cNvSpPr>
          <p:nvPr>
            <p:ph type="sldNum" sz="quarter" idx="12"/>
          </p:nvPr>
        </p:nvSpPr>
        <p:spPr>
          <a:xfrm>
            <a:off x="6457950" y="6356350"/>
            <a:ext cx="2057400" cy="365125"/>
          </a:xfrm>
          <a:prstGeom prst="rect">
            <a:avLst/>
          </a:prstGeom>
        </p:spPr>
        <p:txBody>
          <a:bodyPr/>
          <a:lstStyle/>
          <a:p>
            <a:fld id="{E2F00B76-8ADD-471E-A0D6-E9C728EAFA5F}" type="slidenum">
              <a:rPr lang="en-CA" smtClean="0"/>
              <a:t>‹#›</a:t>
            </a:fld>
            <a:endParaRPr lang="en-CA"/>
          </a:p>
        </p:txBody>
      </p:sp>
    </p:spTree>
    <p:extLst>
      <p:ext uri="{BB962C8B-B14F-4D97-AF65-F5344CB8AC3E}">
        <p14:creationId xmlns:p14="http://schemas.microsoft.com/office/powerpoint/2010/main" val="2491784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BBB21-179E-16F3-C318-31B47B7A0E6E}"/>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B0578D93-1DAC-81D6-4B8C-77646154AA7C}"/>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7AD7454-2D10-1420-73CD-65B4B603261F}"/>
              </a:ext>
            </a:extLst>
          </p:cNvPr>
          <p:cNvSpPr>
            <a:spLocks noGrp="1"/>
          </p:cNvSpPr>
          <p:nvPr>
            <p:ph type="dt" sz="half" idx="10"/>
          </p:nvPr>
        </p:nvSpPr>
        <p:spPr>
          <a:xfrm>
            <a:off x="628650" y="6356350"/>
            <a:ext cx="2057400" cy="365125"/>
          </a:xfrm>
          <a:prstGeom prst="rect">
            <a:avLst/>
          </a:prstGeom>
        </p:spPr>
        <p:txBody>
          <a:bodyPr/>
          <a:lstStyle/>
          <a:p>
            <a:fld id="{BEE91DAF-BE3E-43BC-8D6B-37771D4AD445}" type="datetimeFigureOut">
              <a:rPr lang="en-CA" smtClean="0"/>
              <a:t>2026-04-14</a:t>
            </a:fld>
            <a:endParaRPr lang="en-CA"/>
          </a:p>
        </p:txBody>
      </p:sp>
      <p:sp>
        <p:nvSpPr>
          <p:cNvPr id="5" name="Footer Placeholder 4">
            <a:extLst>
              <a:ext uri="{FF2B5EF4-FFF2-40B4-BE49-F238E27FC236}">
                <a16:creationId xmlns:a16="http://schemas.microsoft.com/office/drawing/2014/main" id="{D014917E-D311-383A-B9AF-483B018A3A6E}"/>
              </a:ext>
            </a:extLst>
          </p:cNvPr>
          <p:cNvSpPr>
            <a:spLocks noGrp="1"/>
          </p:cNvSpPr>
          <p:nvPr>
            <p:ph type="ftr" sz="quarter" idx="11"/>
          </p:nvPr>
        </p:nvSpPr>
        <p:spPr>
          <a:xfrm>
            <a:off x="3028950" y="6356350"/>
            <a:ext cx="3086100" cy="365125"/>
          </a:xfrm>
          <a:prstGeom prst="rect">
            <a:avLst/>
          </a:prstGeom>
        </p:spPr>
        <p:txBody>
          <a:bodyPr/>
          <a:lstStyle/>
          <a:p>
            <a:endParaRPr lang="en-CA"/>
          </a:p>
        </p:txBody>
      </p:sp>
      <p:sp>
        <p:nvSpPr>
          <p:cNvPr id="6" name="Slide Number Placeholder 5">
            <a:extLst>
              <a:ext uri="{FF2B5EF4-FFF2-40B4-BE49-F238E27FC236}">
                <a16:creationId xmlns:a16="http://schemas.microsoft.com/office/drawing/2014/main" id="{3764CE29-3DC3-4A5F-036A-7091544ABD6B}"/>
              </a:ext>
            </a:extLst>
          </p:cNvPr>
          <p:cNvSpPr>
            <a:spLocks noGrp="1"/>
          </p:cNvSpPr>
          <p:nvPr>
            <p:ph type="sldNum" sz="quarter" idx="12"/>
          </p:nvPr>
        </p:nvSpPr>
        <p:spPr>
          <a:xfrm>
            <a:off x="6457950" y="6356350"/>
            <a:ext cx="2057400" cy="365125"/>
          </a:xfrm>
          <a:prstGeom prst="rect">
            <a:avLst/>
          </a:prstGeom>
        </p:spPr>
        <p:txBody>
          <a:bodyPr/>
          <a:lstStyle/>
          <a:p>
            <a:fld id="{E2F00B76-8ADD-471E-A0D6-E9C728EAFA5F}" type="slidenum">
              <a:rPr lang="en-CA" smtClean="0"/>
              <a:t>‹#›</a:t>
            </a:fld>
            <a:endParaRPr lang="en-CA"/>
          </a:p>
        </p:txBody>
      </p:sp>
    </p:spTree>
    <p:extLst>
      <p:ext uri="{BB962C8B-B14F-4D97-AF65-F5344CB8AC3E}">
        <p14:creationId xmlns:p14="http://schemas.microsoft.com/office/powerpoint/2010/main" val="3265086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5CD6A9-787B-BD1C-2377-4921DE374B8B}"/>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C74A0066-D6A8-0FC8-748C-E3D1D110F7F4}"/>
              </a:ext>
            </a:extLst>
          </p:cNvPr>
          <p:cNvSpPr>
            <a:spLocks noGrp="1"/>
          </p:cNvSpPr>
          <p:nvPr>
            <p:ph type="body" orient="vert" idx="1"/>
          </p:nvPr>
        </p:nvSpPr>
        <p:spPr>
          <a:xfrm>
            <a:off x="628650" y="365125"/>
            <a:ext cx="57626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749CAD4-199B-62C7-8401-2B3C99B4AA27}"/>
              </a:ext>
            </a:extLst>
          </p:cNvPr>
          <p:cNvSpPr>
            <a:spLocks noGrp="1"/>
          </p:cNvSpPr>
          <p:nvPr>
            <p:ph type="dt" sz="half" idx="10"/>
          </p:nvPr>
        </p:nvSpPr>
        <p:spPr>
          <a:xfrm>
            <a:off x="628650" y="6356350"/>
            <a:ext cx="2057400" cy="365125"/>
          </a:xfrm>
          <a:prstGeom prst="rect">
            <a:avLst/>
          </a:prstGeom>
        </p:spPr>
        <p:txBody>
          <a:bodyPr/>
          <a:lstStyle/>
          <a:p>
            <a:fld id="{BEE91DAF-BE3E-43BC-8D6B-37771D4AD445}" type="datetimeFigureOut">
              <a:rPr lang="en-CA" smtClean="0"/>
              <a:t>2026-04-14</a:t>
            </a:fld>
            <a:endParaRPr lang="en-CA"/>
          </a:p>
        </p:txBody>
      </p:sp>
      <p:sp>
        <p:nvSpPr>
          <p:cNvPr id="5" name="Footer Placeholder 4">
            <a:extLst>
              <a:ext uri="{FF2B5EF4-FFF2-40B4-BE49-F238E27FC236}">
                <a16:creationId xmlns:a16="http://schemas.microsoft.com/office/drawing/2014/main" id="{4570A1CE-0D19-386D-52D2-E46D7997C18A}"/>
              </a:ext>
            </a:extLst>
          </p:cNvPr>
          <p:cNvSpPr>
            <a:spLocks noGrp="1"/>
          </p:cNvSpPr>
          <p:nvPr>
            <p:ph type="ftr" sz="quarter" idx="11"/>
          </p:nvPr>
        </p:nvSpPr>
        <p:spPr>
          <a:xfrm>
            <a:off x="3028950" y="6356350"/>
            <a:ext cx="3086100" cy="365125"/>
          </a:xfrm>
          <a:prstGeom prst="rect">
            <a:avLst/>
          </a:prstGeom>
        </p:spPr>
        <p:txBody>
          <a:bodyPr/>
          <a:lstStyle/>
          <a:p>
            <a:endParaRPr lang="en-CA"/>
          </a:p>
        </p:txBody>
      </p:sp>
      <p:sp>
        <p:nvSpPr>
          <p:cNvPr id="6" name="Slide Number Placeholder 5">
            <a:extLst>
              <a:ext uri="{FF2B5EF4-FFF2-40B4-BE49-F238E27FC236}">
                <a16:creationId xmlns:a16="http://schemas.microsoft.com/office/drawing/2014/main" id="{CDD33201-F5E7-FAF7-0EFD-D677E63C22BB}"/>
              </a:ext>
            </a:extLst>
          </p:cNvPr>
          <p:cNvSpPr>
            <a:spLocks noGrp="1"/>
          </p:cNvSpPr>
          <p:nvPr>
            <p:ph type="sldNum" sz="quarter" idx="12"/>
          </p:nvPr>
        </p:nvSpPr>
        <p:spPr>
          <a:xfrm>
            <a:off x="6457950" y="6356350"/>
            <a:ext cx="2057400" cy="365125"/>
          </a:xfrm>
          <a:prstGeom prst="rect">
            <a:avLst/>
          </a:prstGeom>
        </p:spPr>
        <p:txBody>
          <a:bodyPr/>
          <a:lstStyle/>
          <a:p>
            <a:fld id="{E2F00B76-8ADD-471E-A0D6-E9C728EAFA5F}" type="slidenum">
              <a:rPr lang="en-CA" smtClean="0"/>
              <a:t>‹#›</a:t>
            </a:fld>
            <a:endParaRPr lang="en-CA"/>
          </a:p>
        </p:txBody>
      </p:sp>
    </p:spTree>
    <p:extLst>
      <p:ext uri="{BB962C8B-B14F-4D97-AF65-F5344CB8AC3E}">
        <p14:creationId xmlns:p14="http://schemas.microsoft.com/office/powerpoint/2010/main" val="2572715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0EC87A1-28A0-A467-FC86-CE3C963C9197}"/>
              </a:ext>
            </a:extLst>
          </p:cNvPr>
          <p:cNvGrpSpPr/>
          <p:nvPr userDrawn="1"/>
        </p:nvGrpSpPr>
        <p:grpSpPr>
          <a:xfrm>
            <a:off x="-1" y="0"/>
            <a:ext cx="9144000" cy="6858000"/>
            <a:chOff x="0" y="-1"/>
            <a:chExt cx="9144000" cy="7568120"/>
          </a:xfrm>
        </p:grpSpPr>
        <p:pic>
          <p:nvPicPr>
            <p:cNvPr id="8" name="Picture 7">
              <a:extLst>
                <a:ext uri="{FF2B5EF4-FFF2-40B4-BE49-F238E27FC236}">
                  <a16:creationId xmlns:a16="http://schemas.microsoft.com/office/drawing/2014/main" id="{B7D07318-5F65-913D-BADE-EFEB1A6C486A}"/>
                </a:ext>
              </a:extLst>
            </p:cNvPr>
            <p:cNvPicPr>
              <a:picLocks noChangeAspect="1"/>
            </p:cNvPicPr>
            <p:nvPr/>
          </p:nvPicPr>
          <p:blipFill rotWithShape="1">
            <a:blip r:embed="rId13">
              <a:extLst>
                <a:ext uri="{28A0092B-C50C-407E-A947-70E740481C1C}">
                  <a14:useLocalDpi xmlns:a14="http://schemas.microsoft.com/office/drawing/2010/main" val="0"/>
                </a:ext>
              </a:extLst>
            </a:blip>
            <a:srcRect t="8884" b="8351"/>
            <a:stretch/>
          </p:blipFill>
          <p:spPr>
            <a:xfrm>
              <a:off x="0" y="0"/>
              <a:ext cx="9144000" cy="7568119"/>
            </a:xfrm>
            <a:prstGeom prst="rect">
              <a:avLst/>
            </a:prstGeom>
          </p:spPr>
        </p:pic>
        <p:sp>
          <p:nvSpPr>
            <p:cNvPr id="9" name="Rectangle 8">
              <a:extLst>
                <a:ext uri="{FF2B5EF4-FFF2-40B4-BE49-F238E27FC236}">
                  <a16:creationId xmlns:a16="http://schemas.microsoft.com/office/drawing/2014/main" id="{444101F4-FBC8-B113-F668-0B571D768125}"/>
                </a:ext>
              </a:extLst>
            </p:cNvPr>
            <p:cNvSpPr/>
            <p:nvPr/>
          </p:nvSpPr>
          <p:spPr>
            <a:xfrm>
              <a:off x="0" y="-1"/>
              <a:ext cx="9144000" cy="7568119"/>
            </a:xfrm>
            <a:prstGeom prst="rect">
              <a:avLst/>
            </a:prstGeom>
            <a:solidFill>
              <a:schemeClr val="bg1">
                <a:alpha val="88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4400" b="1" dirty="0">
                <a:solidFill>
                  <a:schemeClr val="tx1"/>
                </a:solidFill>
                <a:latin typeface="Gotham Bold" pitchFamily="50" charset="0"/>
              </a:endParaRPr>
            </a:p>
          </p:txBody>
        </p:sp>
      </p:grpSp>
    </p:spTree>
    <p:extLst>
      <p:ext uri="{BB962C8B-B14F-4D97-AF65-F5344CB8AC3E}">
        <p14:creationId xmlns:p14="http://schemas.microsoft.com/office/powerpoint/2010/main" val="28308999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7.png"/><Relationship Id="rId7"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8.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83017-C044-0019-A064-D52122962AA7}"/>
              </a:ext>
            </a:extLst>
          </p:cNvPr>
          <p:cNvSpPr>
            <a:spLocks noGrp="1"/>
          </p:cNvSpPr>
          <p:nvPr>
            <p:ph type="title" idx="4294967295"/>
          </p:nvPr>
        </p:nvSpPr>
        <p:spPr>
          <a:xfrm>
            <a:off x="314325" y="1444159"/>
            <a:ext cx="8515350" cy="1325563"/>
          </a:xfrm>
          <a:prstGeom prst="rect">
            <a:avLst/>
          </a:prstGeom>
        </p:spPr>
        <p:txBody>
          <a:bodyPr/>
          <a:lstStyle/>
          <a:p>
            <a:pPr algn="ctr"/>
            <a:r>
              <a:rPr lang="en-CA" sz="7000" b="1" dirty="0">
                <a:solidFill>
                  <a:srgbClr val="404140"/>
                </a:solidFill>
                <a:latin typeface="Gotham Bold" pitchFamily="50" charset="0"/>
                <a:ea typeface="Roboto" panose="02000000000000000000" pitchFamily="2" charset="0"/>
                <a:cs typeface="Roboto" panose="02000000000000000000" pitchFamily="2" charset="0"/>
              </a:rPr>
              <a:t>UNPACKING</a:t>
            </a:r>
            <a:br>
              <a:rPr lang="en-CA" sz="7000" b="1" dirty="0">
                <a:solidFill>
                  <a:srgbClr val="404140"/>
                </a:solidFill>
                <a:latin typeface="Gotham Bold" pitchFamily="50" charset="0"/>
                <a:ea typeface="Roboto" panose="02000000000000000000" pitchFamily="2" charset="0"/>
                <a:cs typeface="Roboto" panose="02000000000000000000" pitchFamily="2" charset="0"/>
              </a:rPr>
            </a:br>
            <a:r>
              <a:rPr lang="en-CA" sz="7000" b="1" dirty="0">
                <a:solidFill>
                  <a:srgbClr val="404140"/>
                </a:solidFill>
                <a:latin typeface="Gotham Bold" pitchFamily="50" charset="0"/>
                <a:ea typeface="Roboto" panose="02000000000000000000" pitchFamily="2" charset="0"/>
                <a:cs typeface="Roboto" panose="02000000000000000000" pitchFamily="2" charset="0"/>
              </a:rPr>
              <a:t>THE BLACK BOX</a:t>
            </a:r>
            <a:br>
              <a:rPr lang="en-CA" b="1" dirty="0">
                <a:latin typeface="Gotham Bold" pitchFamily="50" charset="0"/>
                <a:ea typeface="Roboto" panose="02000000000000000000" pitchFamily="2" charset="0"/>
                <a:cs typeface="Roboto" panose="02000000000000000000" pitchFamily="2" charset="0"/>
              </a:rPr>
            </a:br>
            <a:br>
              <a:rPr lang="en-CA" b="1" dirty="0">
                <a:latin typeface="Gotham Bold" pitchFamily="50" charset="0"/>
                <a:ea typeface="Roboto" panose="02000000000000000000" pitchFamily="2" charset="0"/>
                <a:cs typeface="Roboto" panose="02000000000000000000" pitchFamily="2" charset="0"/>
              </a:rPr>
            </a:br>
            <a:r>
              <a:rPr lang="en-CA" sz="3000" dirty="0">
                <a:solidFill>
                  <a:srgbClr val="404140"/>
                </a:solidFill>
                <a:highlight>
                  <a:srgbClr val="EFA92C"/>
                </a:highlight>
                <a:latin typeface="Gotham Book" pitchFamily="2" charset="0"/>
                <a:ea typeface="Roboto" panose="02000000000000000000" pitchFamily="2" charset="0"/>
                <a:cs typeface="Gotham Book" pitchFamily="2" charset="0"/>
              </a:rPr>
              <a:t>EXPLAINING ALGORITHMS AND AI</a:t>
            </a:r>
          </a:p>
        </p:txBody>
      </p:sp>
      <p:pic>
        <p:nvPicPr>
          <p:cNvPr id="4" name="Picture 3">
            <a:extLst>
              <a:ext uri="{FF2B5EF4-FFF2-40B4-BE49-F238E27FC236}">
                <a16:creationId xmlns:a16="http://schemas.microsoft.com/office/drawing/2014/main" id="{E57A66C0-2968-4E35-89A1-D5F58D8BCF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8519" y="5540989"/>
            <a:ext cx="1337633" cy="1177847"/>
          </a:xfrm>
          <a:prstGeom prst="rect">
            <a:avLst/>
          </a:prstGeom>
        </p:spPr>
      </p:pic>
    </p:spTree>
    <p:extLst>
      <p:ext uri="{BB962C8B-B14F-4D97-AF65-F5344CB8AC3E}">
        <p14:creationId xmlns:p14="http://schemas.microsoft.com/office/powerpoint/2010/main" val="1438025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31A35F0-CBD9-DF8F-49B1-4B17FB654FC2}"/>
              </a:ext>
            </a:extLst>
          </p:cNvPr>
          <p:cNvSpPr txBox="1">
            <a:spLocks/>
          </p:cNvSpPr>
          <p:nvPr/>
        </p:nvSpPr>
        <p:spPr>
          <a:xfrm>
            <a:off x="685800" y="2235200"/>
            <a:ext cx="7772400" cy="238760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CA" b="1" dirty="0">
                <a:solidFill>
                  <a:srgbClr val="404140"/>
                </a:solidFill>
                <a:latin typeface="Gotham Bold" pitchFamily="50" charset="0"/>
              </a:rPr>
              <a:t>How are Chat AIs similar to other machine learning algorithms?</a:t>
            </a:r>
          </a:p>
        </p:txBody>
      </p:sp>
    </p:spTree>
    <p:extLst>
      <p:ext uri="{BB962C8B-B14F-4D97-AF65-F5344CB8AC3E}">
        <p14:creationId xmlns:p14="http://schemas.microsoft.com/office/powerpoint/2010/main" val="1724866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B82F7A3-F481-8E1B-1CED-AC22A1883039}"/>
              </a:ext>
            </a:extLst>
          </p:cNvPr>
          <p:cNvSpPr txBox="1">
            <a:spLocks/>
          </p:cNvSpPr>
          <p:nvPr/>
        </p:nvSpPr>
        <p:spPr>
          <a:xfrm>
            <a:off x="1811686" y="2235199"/>
            <a:ext cx="7772400" cy="2387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CA" sz="9600" b="1" dirty="0">
                <a:solidFill>
                  <a:srgbClr val="404140"/>
                </a:solidFill>
                <a:latin typeface="Gotham Black" pitchFamily="2" charset="0"/>
                <a:ea typeface="Roboto" panose="02000000000000000000" pitchFamily="2" charset="0"/>
                <a:cs typeface="Gotham Black" pitchFamily="2" charset="0"/>
              </a:rPr>
              <a:t>L</a:t>
            </a:r>
          </a:p>
          <a:p>
            <a:r>
              <a:rPr lang="en-CA" sz="9600" b="1" dirty="0">
                <a:solidFill>
                  <a:srgbClr val="404140"/>
                </a:solidFill>
                <a:latin typeface="Gotham Black" pitchFamily="2" charset="0"/>
                <a:ea typeface="Roboto" panose="02000000000000000000" pitchFamily="2" charset="0"/>
                <a:cs typeface="Gotham Black" pitchFamily="2" charset="0"/>
              </a:rPr>
              <a:t>L</a:t>
            </a:r>
          </a:p>
          <a:p>
            <a:r>
              <a:rPr lang="en-CA" sz="9600" b="1" dirty="0">
                <a:solidFill>
                  <a:srgbClr val="404140"/>
                </a:solidFill>
                <a:latin typeface="Gotham Black" pitchFamily="2" charset="0"/>
                <a:ea typeface="Roboto" panose="02000000000000000000" pitchFamily="2" charset="0"/>
                <a:cs typeface="Gotham Black" pitchFamily="2" charset="0"/>
              </a:rPr>
              <a:t>M</a:t>
            </a:r>
          </a:p>
        </p:txBody>
      </p:sp>
      <p:sp>
        <p:nvSpPr>
          <p:cNvPr id="5" name="TextBox 4">
            <a:extLst>
              <a:ext uri="{FF2B5EF4-FFF2-40B4-BE49-F238E27FC236}">
                <a16:creationId xmlns:a16="http://schemas.microsoft.com/office/drawing/2014/main" id="{7610964C-C41B-E61B-42FE-2EC54B3D969A}"/>
              </a:ext>
            </a:extLst>
          </p:cNvPr>
          <p:cNvSpPr txBox="1"/>
          <p:nvPr/>
        </p:nvSpPr>
        <p:spPr>
          <a:xfrm>
            <a:off x="3052216" y="1846179"/>
            <a:ext cx="2077813" cy="830997"/>
          </a:xfrm>
          <a:prstGeom prst="rect">
            <a:avLst/>
          </a:prstGeom>
          <a:noFill/>
        </p:spPr>
        <p:txBody>
          <a:bodyPr wrap="none" rtlCol="0">
            <a:spAutoFit/>
          </a:bodyPr>
          <a:lstStyle/>
          <a:p>
            <a:r>
              <a:rPr lang="en-CA" sz="4800" b="1" dirty="0">
                <a:solidFill>
                  <a:srgbClr val="404140"/>
                </a:solidFill>
                <a:latin typeface="Gotham Bold" pitchFamily="50" charset="0"/>
                <a:ea typeface="Roboto" panose="02000000000000000000" pitchFamily="2" charset="0"/>
                <a:cs typeface="Roboto" panose="02000000000000000000" pitchFamily="2" charset="0"/>
              </a:rPr>
              <a:t>ARGE</a:t>
            </a:r>
          </a:p>
        </p:txBody>
      </p:sp>
      <p:sp>
        <p:nvSpPr>
          <p:cNvPr id="6" name="TextBox 5">
            <a:extLst>
              <a:ext uri="{FF2B5EF4-FFF2-40B4-BE49-F238E27FC236}">
                <a16:creationId xmlns:a16="http://schemas.microsoft.com/office/drawing/2014/main" id="{1B262D39-1309-1EAC-98F7-C9DF9D46A9F3}"/>
              </a:ext>
            </a:extLst>
          </p:cNvPr>
          <p:cNvSpPr txBox="1"/>
          <p:nvPr/>
        </p:nvSpPr>
        <p:spPr>
          <a:xfrm>
            <a:off x="3052216" y="3119154"/>
            <a:ext cx="3560783" cy="830997"/>
          </a:xfrm>
          <a:prstGeom prst="rect">
            <a:avLst/>
          </a:prstGeom>
          <a:noFill/>
        </p:spPr>
        <p:txBody>
          <a:bodyPr wrap="none" rtlCol="0">
            <a:spAutoFit/>
          </a:bodyPr>
          <a:lstStyle/>
          <a:p>
            <a:r>
              <a:rPr lang="en-CA" sz="4800" b="1" dirty="0">
                <a:solidFill>
                  <a:srgbClr val="404140"/>
                </a:solidFill>
                <a:latin typeface="Gotham Bold" pitchFamily="50" charset="0"/>
                <a:ea typeface="Roboto" panose="02000000000000000000" pitchFamily="2" charset="0"/>
                <a:cs typeface="Roboto" panose="02000000000000000000" pitchFamily="2" charset="0"/>
              </a:rPr>
              <a:t>ANGUAGE</a:t>
            </a:r>
          </a:p>
        </p:txBody>
      </p:sp>
      <p:sp>
        <p:nvSpPr>
          <p:cNvPr id="7" name="TextBox 6">
            <a:extLst>
              <a:ext uri="{FF2B5EF4-FFF2-40B4-BE49-F238E27FC236}">
                <a16:creationId xmlns:a16="http://schemas.microsoft.com/office/drawing/2014/main" id="{EECB3500-055E-7F52-F069-FFDD0795854D}"/>
              </a:ext>
            </a:extLst>
          </p:cNvPr>
          <p:cNvSpPr txBox="1"/>
          <p:nvPr/>
        </p:nvSpPr>
        <p:spPr>
          <a:xfrm>
            <a:off x="3052216" y="4392129"/>
            <a:ext cx="2050561" cy="830997"/>
          </a:xfrm>
          <a:prstGeom prst="rect">
            <a:avLst/>
          </a:prstGeom>
          <a:noFill/>
        </p:spPr>
        <p:txBody>
          <a:bodyPr wrap="none" rtlCol="0">
            <a:spAutoFit/>
          </a:bodyPr>
          <a:lstStyle/>
          <a:p>
            <a:r>
              <a:rPr lang="en-CA" sz="4800" b="1" dirty="0">
                <a:solidFill>
                  <a:srgbClr val="404140"/>
                </a:solidFill>
                <a:latin typeface="Gotham Bold" pitchFamily="50" charset="0"/>
                <a:ea typeface="Roboto" panose="02000000000000000000" pitchFamily="2" charset="0"/>
                <a:cs typeface="Roboto" panose="02000000000000000000" pitchFamily="2" charset="0"/>
              </a:rPr>
              <a:t>ODEL</a:t>
            </a:r>
          </a:p>
        </p:txBody>
      </p:sp>
    </p:spTree>
    <p:extLst>
      <p:ext uri="{BB962C8B-B14F-4D97-AF65-F5344CB8AC3E}">
        <p14:creationId xmlns:p14="http://schemas.microsoft.com/office/powerpoint/2010/main" val="3361490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ECB3500-055E-7F52-F069-FFDD0795854D}"/>
              </a:ext>
            </a:extLst>
          </p:cNvPr>
          <p:cNvSpPr txBox="1"/>
          <p:nvPr/>
        </p:nvSpPr>
        <p:spPr>
          <a:xfrm>
            <a:off x="3046582" y="2488894"/>
            <a:ext cx="3151825" cy="1569660"/>
          </a:xfrm>
          <a:prstGeom prst="rect">
            <a:avLst/>
          </a:prstGeom>
          <a:noFill/>
        </p:spPr>
        <p:txBody>
          <a:bodyPr wrap="none" rtlCol="0">
            <a:spAutoFit/>
          </a:bodyPr>
          <a:lstStyle/>
          <a:p>
            <a:r>
              <a:rPr lang="en-CA" sz="9600" b="1" dirty="0">
                <a:solidFill>
                  <a:srgbClr val="404140"/>
                </a:solidFill>
                <a:latin typeface="Gotham Bold" pitchFamily="50" charset="0"/>
                <a:ea typeface="Roboto" panose="02000000000000000000" pitchFamily="2" charset="0"/>
                <a:cs typeface="Roboto" panose="02000000000000000000" pitchFamily="2" charset="0"/>
              </a:rPr>
              <a:t>M</a:t>
            </a:r>
            <a:r>
              <a:rPr lang="en-CA" sz="4800" b="1" dirty="0">
                <a:solidFill>
                  <a:srgbClr val="404140"/>
                </a:solidFill>
                <a:latin typeface="Gotham Bold" pitchFamily="50" charset="0"/>
                <a:ea typeface="Roboto" panose="02000000000000000000" pitchFamily="2" charset="0"/>
                <a:cs typeface="Roboto" panose="02000000000000000000" pitchFamily="2" charset="0"/>
              </a:rPr>
              <a:t>ODEL</a:t>
            </a:r>
          </a:p>
        </p:txBody>
      </p:sp>
    </p:spTree>
    <p:extLst>
      <p:ext uri="{BB962C8B-B14F-4D97-AF65-F5344CB8AC3E}">
        <p14:creationId xmlns:p14="http://schemas.microsoft.com/office/powerpoint/2010/main" val="2827823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B82F7A3-F481-8E1B-1CED-AC22A1883039}"/>
              </a:ext>
            </a:extLst>
          </p:cNvPr>
          <p:cNvSpPr txBox="1">
            <a:spLocks/>
          </p:cNvSpPr>
          <p:nvPr/>
        </p:nvSpPr>
        <p:spPr>
          <a:xfrm>
            <a:off x="1821624" y="-357619"/>
            <a:ext cx="7772400" cy="2387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CA" sz="9600" b="1" dirty="0">
              <a:latin typeface="Gotham Bold" pitchFamily="50" charset="0"/>
              <a:ea typeface="Roboto" panose="02000000000000000000" pitchFamily="2" charset="0"/>
              <a:cs typeface="Roboto" panose="02000000000000000000" pitchFamily="2" charset="0"/>
            </a:endParaRPr>
          </a:p>
        </p:txBody>
      </p:sp>
      <p:sp>
        <p:nvSpPr>
          <p:cNvPr id="6" name="TextBox 5">
            <a:extLst>
              <a:ext uri="{FF2B5EF4-FFF2-40B4-BE49-F238E27FC236}">
                <a16:creationId xmlns:a16="http://schemas.microsoft.com/office/drawing/2014/main" id="{1B262D39-1309-1EAC-98F7-C9DF9D46A9F3}"/>
              </a:ext>
            </a:extLst>
          </p:cNvPr>
          <p:cNvSpPr txBox="1"/>
          <p:nvPr/>
        </p:nvSpPr>
        <p:spPr>
          <a:xfrm>
            <a:off x="2471008" y="-15825"/>
            <a:ext cx="4355872" cy="1569660"/>
          </a:xfrm>
          <a:prstGeom prst="rect">
            <a:avLst/>
          </a:prstGeom>
          <a:noFill/>
        </p:spPr>
        <p:txBody>
          <a:bodyPr wrap="none" rtlCol="0">
            <a:spAutoFit/>
          </a:bodyPr>
          <a:lstStyle/>
          <a:p>
            <a:r>
              <a:rPr lang="en-CA" sz="9600" b="1" dirty="0">
                <a:solidFill>
                  <a:srgbClr val="404140"/>
                </a:solidFill>
                <a:latin typeface="Gotham Bold" pitchFamily="50" charset="0"/>
                <a:ea typeface="Roboto" panose="02000000000000000000" pitchFamily="2" charset="0"/>
                <a:cs typeface="Roboto" panose="02000000000000000000" pitchFamily="2" charset="0"/>
              </a:rPr>
              <a:t>L</a:t>
            </a:r>
            <a:r>
              <a:rPr lang="en-CA" sz="4800" b="1" dirty="0">
                <a:solidFill>
                  <a:srgbClr val="404140"/>
                </a:solidFill>
                <a:latin typeface="Gotham Bold" pitchFamily="50" charset="0"/>
                <a:ea typeface="Roboto" panose="02000000000000000000" pitchFamily="2" charset="0"/>
                <a:cs typeface="Roboto" panose="02000000000000000000" pitchFamily="2" charset="0"/>
              </a:rPr>
              <a:t>ANGUAGE</a:t>
            </a:r>
          </a:p>
        </p:txBody>
      </p:sp>
      <p:cxnSp>
        <p:nvCxnSpPr>
          <p:cNvPr id="3" name="Straight Arrow Connector 2">
            <a:extLst>
              <a:ext uri="{FF2B5EF4-FFF2-40B4-BE49-F238E27FC236}">
                <a16:creationId xmlns:a16="http://schemas.microsoft.com/office/drawing/2014/main" id="{54DD7D5D-F748-D05A-7967-741464C7B139}"/>
              </a:ext>
            </a:extLst>
          </p:cNvPr>
          <p:cNvCxnSpPr>
            <a:cxnSpLocks/>
          </p:cNvCxnSpPr>
          <p:nvPr/>
        </p:nvCxnSpPr>
        <p:spPr>
          <a:xfrm flipV="1">
            <a:off x="1533832" y="1304375"/>
            <a:ext cx="0" cy="3916554"/>
          </a:xfrm>
          <a:prstGeom prst="straightConnector1">
            <a:avLst/>
          </a:prstGeom>
          <a:ln w="101600" cap="rnd">
            <a:solidFill>
              <a:srgbClr val="42609E"/>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A38A6F4-BE53-BBAD-987E-24AFDE652FE5}"/>
              </a:ext>
            </a:extLst>
          </p:cNvPr>
          <p:cNvCxnSpPr>
            <a:cxnSpLocks/>
          </p:cNvCxnSpPr>
          <p:nvPr/>
        </p:nvCxnSpPr>
        <p:spPr>
          <a:xfrm>
            <a:off x="2217174" y="5753696"/>
            <a:ext cx="6116153" cy="0"/>
          </a:xfrm>
          <a:prstGeom prst="straightConnector1">
            <a:avLst/>
          </a:prstGeom>
          <a:ln w="101600" cap="rnd">
            <a:solidFill>
              <a:srgbClr val="42609E"/>
            </a:solidFill>
            <a:tailEnd type="stealth" w="lg" len="lg"/>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D91340B-517F-76ED-0FE3-7D0B47D5D320}"/>
              </a:ext>
            </a:extLst>
          </p:cNvPr>
          <p:cNvSpPr txBox="1"/>
          <p:nvPr/>
        </p:nvSpPr>
        <p:spPr>
          <a:xfrm>
            <a:off x="3921864" y="5966813"/>
            <a:ext cx="2536464" cy="646331"/>
          </a:xfrm>
          <a:prstGeom prst="rect">
            <a:avLst/>
          </a:prstGeom>
          <a:noFill/>
        </p:spPr>
        <p:txBody>
          <a:bodyPr wrap="none" rtlCol="0">
            <a:spAutoFit/>
          </a:bodyPr>
          <a:lstStyle/>
          <a:p>
            <a:r>
              <a:rPr lang="en-CA" sz="3600" b="1" dirty="0">
                <a:solidFill>
                  <a:srgbClr val="404140"/>
                </a:solidFill>
                <a:latin typeface="Gotham Bold" pitchFamily="50" charset="0"/>
                <a:ea typeface="Roboto" panose="02000000000000000000" pitchFamily="2" charset="0"/>
                <a:cs typeface="Roboto" panose="02000000000000000000" pitchFamily="2" charset="0"/>
              </a:rPr>
              <a:t>REDNESS</a:t>
            </a:r>
          </a:p>
        </p:txBody>
      </p:sp>
      <p:sp>
        <p:nvSpPr>
          <p:cNvPr id="15" name="TextBox 14">
            <a:extLst>
              <a:ext uri="{FF2B5EF4-FFF2-40B4-BE49-F238E27FC236}">
                <a16:creationId xmlns:a16="http://schemas.microsoft.com/office/drawing/2014/main" id="{1F88F3EB-12F5-6CB0-D3C6-5789D0408A68}"/>
              </a:ext>
            </a:extLst>
          </p:cNvPr>
          <p:cNvSpPr txBox="1"/>
          <p:nvPr/>
        </p:nvSpPr>
        <p:spPr>
          <a:xfrm rot="16200000">
            <a:off x="-742597" y="3140010"/>
            <a:ext cx="3358805" cy="646331"/>
          </a:xfrm>
          <a:prstGeom prst="rect">
            <a:avLst/>
          </a:prstGeom>
          <a:noFill/>
        </p:spPr>
        <p:txBody>
          <a:bodyPr wrap="none" rtlCol="0">
            <a:spAutoFit/>
          </a:bodyPr>
          <a:lstStyle/>
          <a:p>
            <a:r>
              <a:rPr lang="en-CA" sz="3600" b="1" dirty="0">
                <a:solidFill>
                  <a:srgbClr val="404140"/>
                </a:solidFill>
                <a:latin typeface="Gotham Bold" pitchFamily="50" charset="0"/>
                <a:ea typeface="Roboto" panose="02000000000000000000" pitchFamily="2" charset="0"/>
                <a:cs typeface="Roboto" panose="02000000000000000000" pitchFamily="2" charset="0"/>
              </a:rPr>
              <a:t>ROUNDNESS</a:t>
            </a:r>
          </a:p>
        </p:txBody>
      </p:sp>
      <p:pic>
        <p:nvPicPr>
          <p:cNvPr id="5" name="Picture 4">
            <a:extLst>
              <a:ext uri="{FF2B5EF4-FFF2-40B4-BE49-F238E27FC236}">
                <a16:creationId xmlns:a16="http://schemas.microsoft.com/office/drawing/2014/main" id="{BF93F7FA-76F5-0B5A-1E6B-EFA6CB42D2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376" y="5419647"/>
            <a:ext cx="1240798" cy="1240798"/>
          </a:xfrm>
          <a:prstGeom prst="rect">
            <a:avLst/>
          </a:prstGeom>
        </p:spPr>
      </p:pic>
      <p:pic>
        <p:nvPicPr>
          <p:cNvPr id="9" name="Picture 8">
            <a:extLst>
              <a:ext uri="{FF2B5EF4-FFF2-40B4-BE49-F238E27FC236}">
                <a16:creationId xmlns:a16="http://schemas.microsoft.com/office/drawing/2014/main" id="{105AD1D9-A278-8F61-355A-708E1D70D5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0477" y="3301178"/>
            <a:ext cx="1960960" cy="1960960"/>
          </a:xfrm>
          <a:prstGeom prst="rect">
            <a:avLst/>
          </a:prstGeom>
        </p:spPr>
      </p:pic>
      <p:pic>
        <p:nvPicPr>
          <p:cNvPr id="11" name="Picture 10">
            <a:extLst>
              <a:ext uri="{FF2B5EF4-FFF2-40B4-BE49-F238E27FC236}">
                <a16:creationId xmlns:a16="http://schemas.microsoft.com/office/drawing/2014/main" id="{1F734F1A-CF70-69B9-61BE-30A97E5846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88081" y="4065323"/>
            <a:ext cx="1618085" cy="1618085"/>
          </a:xfrm>
          <a:prstGeom prst="rect">
            <a:avLst/>
          </a:prstGeom>
        </p:spPr>
      </p:pic>
      <p:pic>
        <p:nvPicPr>
          <p:cNvPr id="13" name="Picture 12">
            <a:extLst>
              <a:ext uri="{FF2B5EF4-FFF2-40B4-BE49-F238E27FC236}">
                <a16:creationId xmlns:a16="http://schemas.microsoft.com/office/drawing/2014/main" id="{E79BB328-E186-A385-D8BE-9A08B9B7D0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1547762" y="1571511"/>
            <a:ext cx="1618085" cy="1618085"/>
          </a:xfrm>
          <a:prstGeom prst="rect">
            <a:avLst/>
          </a:prstGeom>
        </p:spPr>
      </p:pic>
      <p:pic>
        <p:nvPicPr>
          <p:cNvPr id="16" name="Picture 15">
            <a:extLst>
              <a:ext uri="{FF2B5EF4-FFF2-40B4-BE49-F238E27FC236}">
                <a16:creationId xmlns:a16="http://schemas.microsoft.com/office/drawing/2014/main" id="{FC0331F7-EBEC-0829-1202-9FE91BA1D1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0981" y="3851490"/>
            <a:ext cx="1960960" cy="1960960"/>
          </a:xfrm>
          <a:prstGeom prst="rect">
            <a:avLst/>
          </a:prstGeom>
        </p:spPr>
      </p:pic>
    </p:spTree>
    <p:extLst>
      <p:ext uri="{BB962C8B-B14F-4D97-AF65-F5344CB8AC3E}">
        <p14:creationId xmlns:p14="http://schemas.microsoft.com/office/powerpoint/2010/main" val="2321321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54DD7D5D-F748-D05A-7967-741464C7B139}"/>
              </a:ext>
            </a:extLst>
          </p:cNvPr>
          <p:cNvCxnSpPr>
            <a:cxnSpLocks/>
          </p:cNvCxnSpPr>
          <p:nvPr/>
        </p:nvCxnSpPr>
        <p:spPr>
          <a:xfrm flipV="1">
            <a:off x="1533832" y="1304375"/>
            <a:ext cx="0" cy="3916554"/>
          </a:xfrm>
          <a:prstGeom prst="straightConnector1">
            <a:avLst/>
          </a:prstGeom>
          <a:ln w="101600" cap="rnd">
            <a:tailEnd type="stealth" w="lg" len="lg"/>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EA38A6F4-BE53-BBAD-987E-24AFDE652FE5}"/>
              </a:ext>
            </a:extLst>
          </p:cNvPr>
          <p:cNvCxnSpPr>
            <a:cxnSpLocks/>
          </p:cNvCxnSpPr>
          <p:nvPr/>
        </p:nvCxnSpPr>
        <p:spPr>
          <a:xfrm>
            <a:off x="2217174" y="5684684"/>
            <a:ext cx="6116153" cy="0"/>
          </a:xfrm>
          <a:prstGeom prst="straightConnector1">
            <a:avLst/>
          </a:prstGeom>
          <a:ln w="101600" cap="rnd">
            <a:tailEnd type="stealth" w="lg" len="lg"/>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D91340B-517F-76ED-0FE3-7D0B47D5D320}"/>
              </a:ext>
            </a:extLst>
          </p:cNvPr>
          <p:cNvSpPr txBox="1"/>
          <p:nvPr/>
        </p:nvSpPr>
        <p:spPr>
          <a:xfrm>
            <a:off x="4182221" y="5896094"/>
            <a:ext cx="2019655" cy="646331"/>
          </a:xfrm>
          <a:prstGeom prst="rect">
            <a:avLst/>
          </a:prstGeom>
          <a:noFill/>
        </p:spPr>
        <p:txBody>
          <a:bodyPr wrap="none" rtlCol="0">
            <a:spAutoFit/>
          </a:bodyPr>
          <a:lstStyle/>
          <a:p>
            <a:r>
              <a:rPr lang="en-CA" sz="3600" b="1" dirty="0">
                <a:solidFill>
                  <a:srgbClr val="404140"/>
                </a:solidFill>
                <a:latin typeface="Gotham Bold" pitchFamily="50" charset="0"/>
                <a:ea typeface="Roboto" panose="02000000000000000000" pitchFamily="2" charset="0"/>
                <a:cs typeface="Roboto" panose="02000000000000000000" pitchFamily="2" charset="0"/>
              </a:rPr>
              <a:t>YOUNG</a:t>
            </a:r>
          </a:p>
        </p:txBody>
      </p:sp>
      <p:sp>
        <p:nvSpPr>
          <p:cNvPr id="15" name="TextBox 14">
            <a:extLst>
              <a:ext uri="{FF2B5EF4-FFF2-40B4-BE49-F238E27FC236}">
                <a16:creationId xmlns:a16="http://schemas.microsoft.com/office/drawing/2014/main" id="{1F88F3EB-12F5-6CB0-D3C6-5789D0408A68}"/>
              </a:ext>
            </a:extLst>
          </p:cNvPr>
          <p:cNvSpPr txBox="1"/>
          <p:nvPr/>
        </p:nvSpPr>
        <p:spPr>
          <a:xfrm rot="16200000">
            <a:off x="-85254" y="3105834"/>
            <a:ext cx="2233304" cy="646331"/>
          </a:xfrm>
          <a:prstGeom prst="rect">
            <a:avLst/>
          </a:prstGeom>
          <a:noFill/>
        </p:spPr>
        <p:txBody>
          <a:bodyPr wrap="none" rtlCol="0">
            <a:spAutoFit/>
          </a:bodyPr>
          <a:lstStyle/>
          <a:p>
            <a:r>
              <a:rPr lang="en-CA" sz="3600" b="1" dirty="0">
                <a:solidFill>
                  <a:srgbClr val="404140"/>
                </a:solidFill>
                <a:latin typeface="Gotham Bold" pitchFamily="50" charset="0"/>
                <a:ea typeface="Roboto" panose="02000000000000000000" pitchFamily="2" charset="0"/>
                <a:cs typeface="Roboto" panose="02000000000000000000" pitchFamily="2" charset="0"/>
              </a:rPr>
              <a:t>FEMALE</a:t>
            </a:r>
          </a:p>
        </p:txBody>
      </p:sp>
      <p:sp>
        <p:nvSpPr>
          <p:cNvPr id="2" name="TextBox 1">
            <a:extLst>
              <a:ext uri="{FF2B5EF4-FFF2-40B4-BE49-F238E27FC236}">
                <a16:creationId xmlns:a16="http://schemas.microsoft.com/office/drawing/2014/main" id="{16DBEEB0-2115-DA44-34F5-0FE7CEACADAB}"/>
              </a:ext>
            </a:extLst>
          </p:cNvPr>
          <p:cNvSpPr txBox="1"/>
          <p:nvPr/>
        </p:nvSpPr>
        <p:spPr>
          <a:xfrm>
            <a:off x="591675" y="5361518"/>
            <a:ext cx="1589948" cy="646331"/>
          </a:xfrm>
          <a:prstGeom prst="rect">
            <a:avLst/>
          </a:prstGeom>
          <a:noFill/>
        </p:spPr>
        <p:txBody>
          <a:bodyPr wrap="square" rtlCol="0">
            <a:spAutoFit/>
          </a:bodyPr>
          <a:lstStyle/>
          <a:p>
            <a:pPr algn="ctr"/>
            <a:r>
              <a:rPr lang="en-CA" sz="3600" b="1" dirty="0">
                <a:solidFill>
                  <a:srgbClr val="404140"/>
                </a:solidFill>
                <a:latin typeface="Gotham Bold" pitchFamily="50" charset="0"/>
                <a:ea typeface="Roboto" panose="02000000000000000000" pitchFamily="2" charset="0"/>
                <a:cs typeface="Roboto" panose="02000000000000000000" pitchFamily="2" charset="0"/>
              </a:rPr>
              <a:t>KING</a:t>
            </a:r>
          </a:p>
        </p:txBody>
      </p:sp>
      <p:sp>
        <p:nvSpPr>
          <p:cNvPr id="9" name="TextBox 8">
            <a:extLst>
              <a:ext uri="{FF2B5EF4-FFF2-40B4-BE49-F238E27FC236}">
                <a16:creationId xmlns:a16="http://schemas.microsoft.com/office/drawing/2014/main" id="{EDB18A1B-379C-2059-B1ED-0ECB3F52BD95}"/>
              </a:ext>
            </a:extLst>
          </p:cNvPr>
          <p:cNvSpPr txBox="1"/>
          <p:nvPr/>
        </p:nvSpPr>
        <p:spPr>
          <a:xfrm>
            <a:off x="5685115" y="4915256"/>
            <a:ext cx="2141071" cy="646331"/>
          </a:xfrm>
          <a:prstGeom prst="rect">
            <a:avLst/>
          </a:prstGeom>
          <a:noFill/>
        </p:spPr>
        <p:txBody>
          <a:bodyPr wrap="square" rtlCol="0">
            <a:spAutoFit/>
          </a:bodyPr>
          <a:lstStyle/>
          <a:p>
            <a:pPr algn="ctr"/>
            <a:r>
              <a:rPr lang="en-CA" sz="3600" b="1" dirty="0">
                <a:solidFill>
                  <a:srgbClr val="404140"/>
                </a:solidFill>
                <a:latin typeface="Gotham Bold" pitchFamily="50" charset="0"/>
                <a:ea typeface="Roboto" panose="02000000000000000000" pitchFamily="2" charset="0"/>
                <a:cs typeface="Roboto" panose="02000000000000000000" pitchFamily="2" charset="0"/>
              </a:rPr>
              <a:t>PRINCE</a:t>
            </a:r>
          </a:p>
        </p:txBody>
      </p:sp>
      <p:sp>
        <p:nvSpPr>
          <p:cNvPr id="10" name="TextBox 9">
            <a:extLst>
              <a:ext uri="{FF2B5EF4-FFF2-40B4-BE49-F238E27FC236}">
                <a16:creationId xmlns:a16="http://schemas.microsoft.com/office/drawing/2014/main" id="{99EF9816-59D9-9F1C-9177-E9693755C3C9}"/>
              </a:ext>
            </a:extLst>
          </p:cNvPr>
          <p:cNvSpPr txBox="1"/>
          <p:nvPr/>
        </p:nvSpPr>
        <p:spPr>
          <a:xfrm rot="16200000">
            <a:off x="987824" y="2252347"/>
            <a:ext cx="2387597" cy="646331"/>
          </a:xfrm>
          <a:prstGeom prst="rect">
            <a:avLst/>
          </a:prstGeom>
          <a:noFill/>
        </p:spPr>
        <p:txBody>
          <a:bodyPr wrap="square" rtlCol="0">
            <a:spAutoFit/>
          </a:bodyPr>
          <a:lstStyle/>
          <a:p>
            <a:pPr algn="ctr"/>
            <a:r>
              <a:rPr lang="en-CA" sz="3600" b="1" dirty="0">
                <a:solidFill>
                  <a:srgbClr val="404140"/>
                </a:solidFill>
                <a:latin typeface="Gotham Bold" pitchFamily="50" charset="0"/>
                <a:ea typeface="Roboto" panose="02000000000000000000" pitchFamily="2" charset="0"/>
                <a:cs typeface="Roboto" panose="02000000000000000000" pitchFamily="2" charset="0"/>
              </a:rPr>
              <a:t>QUEEN</a:t>
            </a:r>
          </a:p>
        </p:txBody>
      </p:sp>
      <p:sp>
        <p:nvSpPr>
          <p:cNvPr id="5" name="TextBox 4">
            <a:extLst>
              <a:ext uri="{FF2B5EF4-FFF2-40B4-BE49-F238E27FC236}">
                <a16:creationId xmlns:a16="http://schemas.microsoft.com/office/drawing/2014/main" id="{3CB7FE50-0F30-4DFE-9D3A-B9DDC5BC365F}"/>
              </a:ext>
            </a:extLst>
          </p:cNvPr>
          <p:cNvSpPr txBox="1"/>
          <p:nvPr/>
        </p:nvSpPr>
        <p:spPr>
          <a:xfrm>
            <a:off x="2471008" y="-15825"/>
            <a:ext cx="4355872" cy="1569660"/>
          </a:xfrm>
          <a:prstGeom prst="rect">
            <a:avLst/>
          </a:prstGeom>
          <a:noFill/>
        </p:spPr>
        <p:txBody>
          <a:bodyPr wrap="none" rtlCol="0">
            <a:spAutoFit/>
          </a:bodyPr>
          <a:lstStyle/>
          <a:p>
            <a:r>
              <a:rPr lang="en-CA" sz="9600" b="1" dirty="0">
                <a:solidFill>
                  <a:srgbClr val="404140"/>
                </a:solidFill>
                <a:latin typeface="Gotham Bold" pitchFamily="50" charset="0"/>
                <a:ea typeface="Roboto" panose="02000000000000000000" pitchFamily="2" charset="0"/>
                <a:cs typeface="Roboto" panose="02000000000000000000" pitchFamily="2" charset="0"/>
              </a:rPr>
              <a:t>L</a:t>
            </a:r>
            <a:r>
              <a:rPr lang="en-CA" sz="4800" b="1" dirty="0">
                <a:solidFill>
                  <a:srgbClr val="404140"/>
                </a:solidFill>
                <a:latin typeface="Gotham Bold" pitchFamily="50" charset="0"/>
                <a:ea typeface="Roboto" panose="02000000000000000000" pitchFamily="2" charset="0"/>
                <a:cs typeface="Roboto" panose="02000000000000000000" pitchFamily="2" charset="0"/>
              </a:rPr>
              <a:t>ANGUAGE</a:t>
            </a:r>
          </a:p>
        </p:txBody>
      </p:sp>
    </p:spTree>
    <p:extLst>
      <p:ext uri="{BB962C8B-B14F-4D97-AF65-F5344CB8AC3E}">
        <p14:creationId xmlns:p14="http://schemas.microsoft.com/office/powerpoint/2010/main" val="3507327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DD83FB9-80FE-E4E6-B5C1-CD4922853DD4}"/>
              </a:ext>
            </a:extLst>
          </p:cNvPr>
          <p:cNvSpPr txBox="1"/>
          <p:nvPr/>
        </p:nvSpPr>
        <p:spPr>
          <a:xfrm>
            <a:off x="809404" y="1104039"/>
            <a:ext cx="6345775" cy="3416320"/>
          </a:xfrm>
          <a:prstGeom prst="rect">
            <a:avLst/>
          </a:prstGeom>
          <a:noFill/>
        </p:spPr>
        <p:txBody>
          <a:bodyPr wrap="square" rtlCol="0">
            <a:spAutoFit/>
          </a:bodyPr>
          <a:lstStyle/>
          <a:p>
            <a:r>
              <a:rPr lang="en-CA" sz="7200" dirty="0">
                <a:solidFill>
                  <a:srgbClr val="404140"/>
                </a:solidFill>
                <a:latin typeface="Gotham Book" pitchFamily="50" charset="0"/>
                <a:ea typeface="Roboto" panose="02000000000000000000" pitchFamily="2" charset="0"/>
                <a:cs typeface="Roboto" panose="02000000000000000000" pitchFamily="2" charset="0"/>
              </a:rPr>
              <a:t>FRIDA HAD A DRINK OF CHOCOLATE</a:t>
            </a:r>
          </a:p>
        </p:txBody>
      </p:sp>
      <p:pic>
        <p:nvPicPr>
          <p:cNvPr id="5" name="Picture 4">
            <a:extLst>
              <a:ext uri="{FF2B5EF4-FFF2-40B4-BE49-F238E27FC236}">
                <a16:creationId xmlns:a16="http://schemas.microsoft.com/office/drawing/2014/main" id="{C7285000-D363-A5C9-25EF-CFF683ED5150}"/>
              </a:ext>
            </a:extLst>
          </p:cNvPr>
          <p:cNvPicPr>
            <a:picLocks noChangeAspect="1"/>
          </p:cNvPicPr>
          <p:nvPr/>
        </p:nvPicPr>
        <p:blipFill rotWithShape="1">
          <a:blip r:embed="rId3">
            <a:extLst>
              <a:ext uri="{28A0092B-C50C-407E-A947-70E740481C1C}">
                <a14:useLocalDpi xmlns:a14="http://schemas.microsoft.com/office/drawing/2010/main" val="0"/>
              </a:ext>
            </a:extLst>
          </a:blip>
          <a:srcRect l="33742" r="33832"/>
          <a:stretch/>
        </p:blipFill>
        <p:spPr>
          <a:xfrm>
            <a:off x="7034397" y="3062879"/>
            <a:ext cx="502921" cy="1691450"/>
          </a:xfrm>
          <a:prstGeom prst="rect">
            <a:avLst/>
          </a:prstGeom>
        </p:spPr>
      </p:pic>
    </p:spTree>
    <p:extLst>
      <p:ext uri="{BB962C8B-B14F-4D97-AF65-F5344CB8AC3E}">
        <p14:creationId xmlns:p14="http://schemas.microsoft.com/office/powerpoint/2010/main" val="3527336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EEA516-03C0-A37B-5549-1A98A6253012}"/>
              </a:ext>
            </a:extLst>
          </p:cNvPr>
          <p:cNvSpPr txBox="1"/>
          <p:nvPr/>
        </p:nvSpPr>
        <p:spPr>
          <a:xfrm>
            <a:off x="809404" y="1104039"/>
            <a:ext cx="6260136" cy="4524315"/>
          </a:xfrm>
          <a:prstGeom prst="rect">
            <a:avLst/>
          </a:prstGeom>
          <a:noFill/>
        </p:spPr>
        <p:txBody>
          <a:bodyPr wrap="square" rtlCol="0">
            <a:spAutoFit/>
          </a:bodyPr>
          <a:lstStyle/>
          <a:p>
            <a:r>
              <a:rPr lang="en-CA" sz="7200" dirty="0">
                <a:solidFill>
                  <a:srgbClr val="404140"/>
                </a:solidFill>
                <a:latin typeface="Gotham Book" pitchFamily="50" charset="0"/>
                <a:ea typeface="Roboto" panose="02000000000000000000" pitchFamily="2" charset="0"/>
                <a:cs typeface="Roboto" panose="02000000000000000000" pitchFamily="2" charset="0"/>
              </a:rPr>
              <a:t>FRIDA HAD A DRINK OF CHOCOLATE</a:t>
            </a:r>
          </a:p>
          <a:p>
            <a:r>
              <a:rPr lang="en-CA" sz="7200" dirty="0">
                <a:solidFill>
                  <a:srgbClr val="404140"/>
                </a:solidFill>
                <a:highlight>
                  <a:srgbClr val="EFA92C"/>
                </a:highlight>
                <a:latin typeface="Gotham Book" pitchFamily="50" charset="0"/>
                <a:ea typeface="Roboto" panose="02000000000000000000" pitchFamily="2" charset="0"/>
                <a:cs typeface="Roboto" panose="02000000000000000000" pitchFamily="2" charset="0"/>
              </a:rPr>
              <a:t>CHIPS</a:t>
            </a:r>
          </a:p>
        </p:txBody>
      </p:sp>
    </p:spTree>
    <p:extLst>
      <p:ext uri="{BB962C8B-B14F-4D97-AF65-F5344CB8AC3E}">
        <p14:creationId xmlns:p14="http://schemas.microsoft.com/office/powerpoint/2010/main" val="1150235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12BFA4-78B1-E0F9-8122-7C048ECA5326}"/>
              </a:ext>
            </a:extLst>
          </p:cNvPr>
          <p:cNvSpPr txBox="1"/>
          <p:nvPr/>
        </p:nvSpPr>
        <p:spPr>
          <a:xfrm>
            <a:off x="623966" y="2815186"/>
            <a:ext cx="5228442" cy="1015663"/>
          </a:xfrm>
          <a:prstGeom prst="rect">
            <a:avLst/>
          </a:prstGeom>
          <a:noFill/>
        </p:spPr>
        <p:txBody>
          <a:bodyPr wrap="square" rtlCol="0">
            <a:spAutoFit/>
          </a:bodyPr>
          <a:lstStyle/>
          <a:p>
            <a:r>
              <a:rPr lang="en-CA" sz="6000" dirty="0">
                <a:solidFill>
                  <a:srgbClr val="404140"/>
                </a:solidFill>
                <a:latin typeface="Gotham Book" pitchFamily="50" charset="0"/>
                <a:ea typeface="Roboto" panose="02000000000000000000" pitchFamily="2" charset="0"/>
                <a:cs typeface="Roboto" panose="02000000000000000000" pitchFamily="2" charset="0"/>
              </a:rPr>
              <a:t>CHOCOLATE</a:t>
            </a:r>
          </a:p>
        </p:txBody>
      </p:sp>
      <p:sp>
        <p:nvSpPr>
          <p:cNvPr id="5" name="TextBox 4">
            <a:extLst>
              <a:ext uri="{FF2B5EF4-FFF2-40B4-BE49-F238E27FC236}">
                <a16:creationId xmlns:a16="http://schemas.microsoft.com/office/drawing/2014/main" id="{F15CBF6B-99B3-E903-F436-48C80F4D2D82}"/>
              </a:ext>
            </a:extLst>
          </p:cNvPr>
          <p:cNvSpPr txBox="1"/>
          <p:nvPr/>
        </p:nvSpPr>
        <p:spPr>
          <a:xfrm>
            <a:off x="5852408" y="1891857"/>
            <a:ext cx="3352800" cy="2862322"/>
          </a:xfrm>
          <a:prstGeom prst="rect">
            <a:avLst/>
          </a:prstGeom>
          <a:noFill/>
        </p:spPr>
        <p:txBody>
          <a:bodyPr wrap="square" rtlCol="0">
            <a:spAutoFit/>
          </a:bodyPr>
          <a:lstStyle/>
          <a:p>
            <a:r>
              <a:rPr lang="en-CA" sz="6000" dirty="0">
                <a:solidFill>
                  <a:schemeClr val="bg2">
                    <a:lumMod val="50000"/>
                  </a:schemeClr>
                </a:solidFill>
                <a:latin typeface="Gotham Book" pitchFamily="50" charset="0"/>
                <a:ea typeface="Roboto" panose="02000000000000000000" pitchFamily="2" charset="0"/>
                <a:cs typeface="Roboto" panose="02000000000000000000" pitchFamily="2" charset="0"/>
              </a:rPr>
              <a:t>CAKE</a:t>
            </a:r>
          </a:p>
          <a:p>
            <a:r>
              <a:rPr lang="en-CA" sz="6000" b="1" dirty="0">
                <a:solidFill>
                  <a:srgbClr val="404140"/>
                </a:solidFill>
                <a:latin typeface="Gotham Book" pitchFamily="50" charset="0"/>
                <a:ea typeface="Roboto" panose="02000000000000000000" pitchFamily="2" charset="0"/>
                <a:cs typeface="Roboto" panose="02000000000000000000" pitchFamily="2" charset="0"/>
              </a:rPr>
              <a:t>CHIPS</a:t>
            </a:r>
          </a:p>
          <a:p>
            <a:r>
              <a:rPr lang="en-CA" sz="6000" dirty="0">
                <a:solidFill>
                  <a:schemeClr val="bg2">
                    <a:lumMod val="75000"/>
                  </a:schemeClr>
                </a:solidFill>
                <a:latin typeface="Gotham Book" pitchFamily="50" charset="0"/>
                <a:ea typeface="Roboto" panose="02000000000000000000" pitchFamily="2" charset="0"/>
                <a:cs typeface="Roboto" panose="02000000000000000000" pitchFamily="2" charset="0"/>
              </a:rPr>
              <a:t>BAR</a:t>
            </a:r>
          </a:p>
        </p:txBody>
      </p:sp>
    </p:spTree>
    <p:extLst>
      <p:ext uri="{BB962C8B-B14F-4D97-AF65-F5344CB8AC3E}">
        <p14:creationId xmlns:p14="http://schemas.microsoft.com/office/powerpoint/2010/main" val="2505063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a:extLst>
              <a:ext uri="{FF2B5EF4-FFF2-40B4-BE49-F238E27FC236}">
                <a16:creationId xmlns:a16="http://schemas.microsoft.com/office/drawing/2014/main" id="{1A62880A-A619-D6BE-6DBD-11F10D6906D0}"/>
              </a:ext>
            </a:extLst>
          </p:cNvPr>
          <p:cNvCxnSpPr>
            <a:cxnSpLocks/>
          </p:cNvCxnSpPr>
          <p:nvPr/>
        </p:nvCxnSpPr>
        <p:spPr>
          <a:xfrm>
            <a:off x="2489890" y="4754241"/>
            <a:ext cx="6116153" cy="0"/>
          </a:xfrm>
          <a:prstGeom prst="straightConnector1">
            <a:avLst/>
          </a:prstGeom>
          <a:ln w="101600" cap="rn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F64459F-EDAE-7E5D-76D6-FB3B019D3BAF}"/>
              </a:ext>
            </a:extLst>
          </p:cNvPr>
          <p:cNvSpPr txBox="1"/>
          <p:nvPr/>
        </p:nvSpPr>
        <p:spPr>
          <a:xfrm>
            <a:off x="3988553" y="5032521"/>
            <a:ext cx="1960793" cy="646331"/>
          </a:xfrm>
          <a:prstGeom prst="rect">
            <a:avLst/>
          </a:prstGeom>
          <a:noFill/>
        </p:spPr>
        <p:txBody>
          <a:bodyPr wrap="none" rtlCol="0">
            <a:spAutoFit/>
          </a:bodyPr>
          <a:lstStyle/>
          <a:p>
            <a:r>
              <a:rPr lang="en-CA" sz="3600" b="1" dirty="0">
                <a:solidFill>
                  <a:srgbClr val="404140"/>
                </a:solidFill>
                <a:latin typeface="Gotham Bold" pitchFamily="50" charset="0"/>
                <a:ea typeface="Roboto" panose="02000000000000000000" pitchFamily="2" charset="0"/>
                <a:cs typeface="Roboto" panose="02000000000000000000" pitchFamily="2" charset="0"/>
              </a:rPr>
              <a:t>LIQUID</a:t>
            </a:r>
          </a:p>
        </p:txBody>
      </p:sp>
      <p:pic>
        <p:nvPicPr>
          <p:cNvPr id="3" name="Picture 2">
            <a:extLst>
              <a:ext uri="{FF2B5EF4-FFF2-40B4-BE49-F238E27FC236}">
                <a16:creationId xmlns:a16="http://schemas.microsoft.com/office/drawing/2014/main" id="{2B4FCF94-F39A-A9B4-0DA8-988F0B50AA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238" y="3637694"/>
            <a:ext cx="2380652" cy="2380652"/>
          </a:xfrm>
          <a:prstGeom prst="rect">
            <a:avLst/>
          </a:prstGeom>
        </p:spPr>
      </p:pic>
      <p:pic>
        <p:nvPicPr>
          <p:cNvPr id="11" name="Picture 10">
            <a:extLst>
              <a:ext uri="{FF2B5EF4-FFF2-40B4-BE49-F238E27FC236}">
                <a16:creationId xmlns:a16="http://schemas.microsoft.com/office/drawing/2014/main" id="{804643DE-888C-3BA0-5753-9D7C912928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0570" y="2840489"/>
            <a:ext cx="1635473" cy="1635473"/>
          </a:xfrm>
          <a:prstGeom prst="rect">
            <a:avLst/>
          </a:prstGeom>
        </p:spPr>
      </p:pic>
      <p:sp>
        <p:nvSpPr>
          <p:cNvPr id="2" name="TextBox 1">
            <a:extLst>
              <a:ext uri="{FF2B5EF4-FFF2-40B4-BE49-F238E27FC236}">
                <a16:creationId xmlns:a16="http://schemas.microsoft.com/office/drawing/2014/main" id="{67D4AFA8-2729-7D08-686C-16FBF6F28D2B}"/>
              </a:ext>
            </a:extLst>
          </p:cNvPr>
          <p:cNvSpPr txBox="1"/>
          <p:nvPr/>
        </p:nvSpPr>
        <p:spPr>
          <a:xfrm>
            <a:off x="2471008" y="-15825"/>
            <a:ext cx="4355872" cy="1569660"/>
          </a:xfrm>
          <a:prstGeom prst="rect">
            <a:avLst/>
          </a:prstGeom>
          <a:noFill/>
        </p:spPr>
        <p:txBody>
          <a:bodyPr wrap="none" rtlCol="0">
            <a:spAutoFit/>
          </a:bodyPr>
          <a:lstStyle/>
          <a:p>
            <a:r>
              <a:rPr lang="en-CA" sz="9600" b="1" dirty="0">
                <a:solidFill>
                  <a:srgbClr val="404140"/>
                </a:solidFill>
                <a:latin typeface="Gotham Bold" pitchFamily="50" charset="0"/>
                <a:ea typeface="Roboto" panose="02000000000000000000" pitchFamily="2" charset="0"/>
                <a:cs typeface="Roboto" panose="02000000000000000000" pitchFamily="2" charset="0"/>
              </a:rPr>
              <a:t>L</a:t>
            </a:r>
            <a:r>
              <a:rPr lang="en-CA" sz="4800" b="1" dirty="0">
                <a:solidFill>
                  <a:srgbClr val="404140"/>
                </a:solidFill>
                <a:latin typeface="Gotham Bold" pitchFamily="50" charset="0"/>
                <a:ea typeface="Roboto" panose="02000000000000000000" pitchFamily="2" charset="0"/>
                <a:cs typeface="Roboto" panose="02000000000000000000" pitchFamily="2" charset="0"/>
              </a:rPr>
              <a:t>ANGUAGE</a:t>
            </a:r>
          </a:p>
        </p:txBody>
      </p:sp>
    </p:spTree>
    <p:extLst>
      <p:ext uri="{BB962C8B-B14F-4D97-AF65-F5344CB8AC3E}">
        <p14:creationId xmlns:p14="http://schemas.microsoft.com/office/powerpoint/2010/main" val="9862602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EEA516-03C0-A37B-5549-1A98A6253012}"/>
              </a:ext>
            </a:extLst>
          </p:cNvPr>
          <p:cNvSpPr txBox="1"/>
          <p:nvPr/>
        </p:nvSpPr>
        <p:spPr>
          <a:xfrm>
            <a:off x="809405" y="1104039"/>
            <a:ext cx="6643470" cy="4524315"/>
          </a:xfrm>
          <a:prstGeom prst="rect">
            <a:avLst/>
          </a:prstGeom>
          <a:noFill/>
        </p:spPr>
        <p:txBody>
          <a:bodyPr wrap="square" rtlCol="0">
            <a:spAutoFit/>
          </a:bodyPr>
          <a:lstStyle/>
          <a:p>
            <a:r>
              <a:rPr lang="en-CA" sz="7200" dirty="0">
                <a:solidFill>
                  <a:srgbClr val="404140"/>
                </a:solidFill>
                <a:latin typeface="Gotham Book" pitchFamily="50" charset="0"/>
                <a:ea typeface="Roboto" panose="02000000000000000000" pitchFamily="2" charset="0"/>
                <a:cs typeface="Roboto" panose="02000000000000000000" pitchFamily="2" charset="0"/>
              </a:rPr>
              <a:t>FRIDA HAD A DRINK OF CHOCOLATE</a:t>
            </a:r>
          </a:p>
          <a:p>
            <a:r>
              <a:rPr lang="en-CA" sz="7200" dirty="0">
                <a:solidFill>
                  <a:srgbClr val="404140"/>
                </a:solidFill>
                <a:latin typeface="Gotham Book" pitchFamily="50" charset="0"/>
                <a:ea typeface="Roboto" panose="02000000000000000000" pitchFamily="2" charset="0"/>
                <a:cs typeface="Roboto" panose="02000000000000000000" pitchFamily="2" charset="0"/>
              </a:rPr>
              <a:t>MILK</a:t>
            </a:r>
          </a:p>
        </p:txBody>
      </p:sp>
      <p:pic>
        <p:nvPicPr>
          <p:cNvPr id="5" name="Picture 4">
            <a:extLst>
              <a:ext uri="{FF2B5EF4-FFF2-40B4-BE49-F238E27FC236}">
                <a16:creationId xmlns:a16="http://schemas.microsoft.com/office/drawing/2014/main" id="{7B742264-8FC9-83F2-3663-3401B5F60EA2}"/>
              </a:ext>
            </a:extLst>
          </p:cNvPr>
          <p:cNvPicPr>
            <a:picLocks noChangeAspect="1"/>
          </p:cNvPicPr>
          <p:nvPr/>
        </p:nvPicPr>
        <p:blipFill>
          <a:blip r:embed="rId3">
            <a:duotone>
              <a:schemeClr val="accent4">
                <a:shade val="45000"/>
                <a:satMod val="135000"/>
              </a:schemeClr>
              <a:prstClr val="white"/>
            </a:duotone>
            <a:extLst>
              <a:ext uri="{BEBA8EAE-BF5A-486C-A8C5-ECC9F3942E4B}">
                <a14:imgProps xmlns:a14="http://schemas.microsoft.com/office/drawing/2010/main">
                  <a14:imgLayer r:embed="rId4">
                    <a14:imgEffect>
                      <a14:colorTemperature colorTemp="10319"/>
                    </a14:imgEffect>
                    <a14:imgEffect>
                      <a14:saturation sat="249000"/>
                    </a14:imgEffect>
                  </a14:imgLayer>
                </a14:imgProps>
              </a:ext>
              <a:ext uri="{28A0092B-C50C-407E-A947-70E740481C1C}">
                <a14:useLocalDpi xmlns:a14="http://schemas.microsoft.com/office/drawing/2010/main" val="0"/>
              </a:ext>
            </a:extLst>
          </a:blip>
          <a:stretch>
            <a:fillRect/>
          </a:stretch>
        </p:blipFill>
        <p:spPr>
          <a:xfrm>
            <a:off x="635237" y="1863277"/>
            <a:ext cx="3529263" cy="1876928"/>
          </a:xfrm>
          <a:prstGeom prst="rect">
            <a:avLst/>
          </a:prstGeom>
        </p:spPr>
      </p:pic>
      <p:cxnSp>
        <p:nvCxnSpPr>
          <p:cNvPr id="7" name="Straight Arrow Connector 6">
            <a:extLst>
              <a:ext uri="{FF2B5EF4-FFF2-40B4-BE49-F238E27FC236}">
                <a16:creationId xmlns:a16="http://schemas.microsoft.com/office/drawing/2014/main" id="{05B9D672-3EBC-576C-C092-0E5F79A8A73F}"/>
              </a:ext>
            </a:extLst>
          </p:cNvPr>
          <p:cNvCxnSpPr>
            <a:cxnSpLocks/>
            <a:stCxn id="5" idx="2"/>
          </p:cNvCxnSpPr>
          <p:nvPr/>
        </p:nvCxnSpPr>
        <p:spPr>
          <a:xfrm flipH="1">
            <a:off x="1691125" y="3740205"/>
            <a:ext cx="708744" cy="831795"/>
          </a:xfrm>
          <a:prstGeom prst="straightConnector1">
            <a:avLst/>
          </a:prstGeom>
          <a:ln w="101600" cap="rnd">
            <a:solidFill>
              <a:srgbClr val="DA9B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68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Arrow Connector 4">
            <a:extLst>
              <a:ext uri="{FF2B5EF4-FFF2-40B4-BE49-F238E27FC236}">
                <a16:creationId xmlns:a16="http://schemas.microsoft.com/office/drawing/2014/main" id="{1A62880A-A619-D6BE-6DBD-11F10D6906D0}"/>
              </a:ext>
            </a:extLst>
          </p:cNvPr>
          <p:cNvCxnSpPr>
            <a:cxnSpLocks/>
          </p:cNvCxnSpPr>
          <p:nvPr/>
        </p:nvCxnSpPr>
        <p:spPr>
          <a:xfrm>
            <a:off x="1998418" y="5909273"/>
            <a:ext cx="6116153" cy="0"/>
          </a:xfrm>
          <a:prstGeom prst="straightConnector1">
            <a:avLst/>
          </a:prstGeom>
          <a:ln w="101600">
            <a:solidFill>
              <a:srgbClr val="42609E"/>
            </a:solidFill>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F64459F-EDAE-7E5D-76D6-FB3B019D3BAF}"/>
              </a:ext>
            </a:extLst>
          </p:cNvPr>
          <p:cNvSpPr txBox="1"/>
          <p:nvPr/>
        </p:nvSpPr>
        <p:spPr>
          <a:xfrm>
            <a:off x="4142417" y="6061456"/>
            <a:ext cx="1941557" cy="646331"/>
          </a:xfrm>
          <a:prstGeom prst="rect">
            <a:avLst/>
          </a:prstGeom>
          <a:noFill/>
        </p:spPr>
        <p:txBody>
          <a:bodyPr wrap="none" rtlCol="0">
            <a:spAutoFit/>
          </a:bodyPr>
          <a:lstStyle/>
          <a:p>
            <a:r>
              <a:rPr lang="en-CA" sz="3600" b="1" dirty="0">
                <a:solidFill>
                  <a:srgbClr val="404140"/>
                </a:solidFill>
                <a:latin typeface="Gotham Medium" pitchFamily="2" charset="0"/>
                <a:ea typeface="Roboto" panose="02000000000000000000" pitchFamily="2" charset="0"/>
                <a:cs typeface="Gotham Medium" pitchFamily="2" charset="0"/>
              </a:rPr>
              <a:t>LIQUID</a:t>
            </a:r>
          </a:p>
        </p:txBody>
      </p:sp>
      <p:cxnSp>
        <p:nvCxnSpPr>
          <p:cNvPr id="2" name="Straight Arrow Connector 1">
            <a:extLst>
              <a:ext uri="{FF2B5EF4-FFF2-40B4-BE49-F238E27FC236}">
                <a16:creationId xmlns:a16="http://schemas.microsoft.com/office/drawing/2014/main" id="{70DE68A5-9311-B829-05B1-55FC08292D88}"/>
              </a:ext>
            </a:extLst>
          </p:cNvPr>
          <p:cNvCxnSpPr>
            <a:cxnSpLocks/>
          </p:cNvCxnSpPr>
          <p:nvPr/>
        </p:nvCxnSpPr>
        <p:spPr>
          <a:xfrm flipV="1">
            <a:off x="834398" y="593558"/>
            <a:ext cx="0" cy="3949247"/>
          </a:xfrm>
          <a:prstGeom prst="straightConnector1">
            <a:avLst/>
          </a:prstGeom>
          <a:ln w="101600">
            <a:solidFill>
              <a:srgbClr val="42609E"/>
            </a:solidFill>
            <a:tailEnd type="stealth" w="lg" len="lg"/>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3077C5EE-9A7F-17CD-7477-B0F27E6C1EFB}"/>
              </a:ext>
            </a:extLst>
          </p:cNvPr>
          <p:cNvSpPr txBox="1"/>
          <p:nvPr/>
        </p:nvSpPr>
        <p:spPr>
          <a:xfrm rot="16200000">
            <a:off x="-570897" y="3105834"/>
            <a:ext cx="2152769" cy="646331"/>
          </a:xfrm>
          <a:prstGeom prst="rect">
            <a:avLst/>
          </a:prstGeom>
          <a:noFill/>
        </p:spPr>
        <p:txBody>
          <a:bodyPr wrap="none" rtlCol="0">
            <a:spAutoFit/>
          </a:bodyPr>
          <a:lstStyle/>
          <a:p>
            <a:r>
              <a:rPr lang="en-CA" sz="3600" b="1" dirty="0">
                <a:solidFill>
                  <a:srgbClr val="404140"/>
                </a:solidFill>
                <a:latin typeface="Gotham Medium" pitchFamily="2" charset="0"/>
                <a:ea typeface="Roboto" panose="02000000000000000000" pitchFamily="2" charset="0"/>
                <a:cs typeface="Gotham Medium" pitchFamily="2" charset="0"/>
              </a:rPr>
              <a:t>BROWN</a:t>
            </a:r>
          </a:p>
        </p:txBody>
      </p:sp>
      <p:cxnSp>
        <p:nvCxnSpPr>
          <p:cNvPr id="18" name="Straight Arrow Connector 17">
            <a:extLst>
              <a:ext uri="{FF2B5EF4-FFF2-40B4-BE49-F238E27FC236}">
                <a16:creationId xmlns:a16="http://schemas.microsoft.com/office/drawing/2014/main" id="{3A6ACB31-CB2E-4540-F5B8-7A21D9B54175}"/>
              </a:ext>
            </a:extLst>
          </p:cNvPr>
          <p:cNvCxnSpPr>
            <a:cxnSpLocks/>
          </p:cNvCxnSpPr>
          <p:nvPr/>
        </p:nvCxnSpPr>
        <p:spPr>
          <a:xfrm flipV="1">
            <a:off x="1943098" y="2029981"/>
            <a:ext cx="4612960" cy="3363191"/>
          </a:xfrm>
          <a:prstGeom prst="straightConnector1">
            <a:avLst/>
          </a:prstGeom>
          <a:ln w="38100">
            <a:solidFill>
              <a:srgbClr val="EFA92C"/>
            </a:solidFill>
            <a:prstDash val="dash"/>
            <a:tailEnd type="stealth" w="lg" len="lg"/>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F354D84-E3F8-EC43-AB8C-B3C4E0A54FCB}"/>
              </a:ext>
            </a:extLst>
          </p:cNvPr>
          <p:cNvSpPr txBox="1"/>
          <p:nvPr/>
        </p:nvSpPr>
        <p:spPr>
          <a:xfrm rot="19341204">
            <a:off x="3295442" y="2828649"/>
            <a:ext cx="1986441" cy="646331"/>
          </a:xfrm>
          <a:prstGeom prst="rect">
            <a:avLst/>
          </a:prstGeom>
          <a:noFill/>
        </p:spPr>
        <p:txBody>
          <a:bodyPr wrap="none" rtlCol="0">
            <a:spAutoFit/>
          </a:bodyPr>
          <a:lstStyle/>
          <a:p>
            <a:r>
              <a:rPr lang="en-CA" sz="3600" b="1" dirty="0">
                <a:solidFill>
                  <a:srgbClr val="404140"/>
                </a:solidFill>
                <a:latin typeface="Gotham Medium" pitchFamily="2" charset="0"/>
                <a:ea typeface="Roboto" panose="02000000000000000000" pitchFamily="2" charset="0"/>
                <a:cs typeface="Gotham Medium" pitchFamily="2" charset="0"/>
              </a:rPr>
              <a:t>EDIBLE</a:t>
            </a:r>
          </a:p>
        </p:txBody>
      </p:sp>
      <p:pic>
        <p:nvPicPr>
          <p:cNvPr id="3" name="Picture 2">
            <a:extLst>
              <a:ext uri="{FF2B5EF4-FFF2-40B4-BE49-F238E27FC236}">
                <a16:creationId xmlns:a16="http://schemas.microsoft.com/office/drawing/2014/main" id="{9CF78093-821D-A192-0FBC-C96D90C17D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390" y="4928437"/>
            <a:ext cx="1551423" cy="1551423"/>
          </a:xfrm>
          <a:prstGeom prst="rect">
            <a:avLst/>
          </a:prstGeom>
        </p:spPr>
      </p:pic>
      <p:pic>
        <p:nvPicPr>
          <p:cNvPr id="4" name="Picture 3">
            <a:extLst>
              <a:ext uri="{FF2B5EF4-FFF2-40B4-BE49-F238E27FC236}">
                <a16:creationId xmlns:a16="http://schemas.microsoft.com/office/drawing/2014/main" id="{0D66621C-B1BA-131A-9B45-99AC0E5A16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07971" y="3367120"/>
            <a:ext cx="1215100" cy="1215100"/>
          </a:xfrm>
          <a:prstGeom prst="rect">
            <a:avLst/>
          </a:prstGeom>
        </p:spPr>
      </p:pic>
      <p:pic>
        <p:nvPicPr>
          <p:cNvPr id="9" name="Picture 8">
            <a:extLst>
              <a:ext uri="{FF2B5EF4-FFF2-40B4-BE49-F238E27FC236}">
                <a16:creationId xmlns:a16="http://schemas.microsoft.com/office/drawing/2014/main" id="{DB626A1C-0D36-97D4-3E9D-90E816576A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68940" y="4413915"/>
            <a:ext cx="1215100" cy="1215100"/>
          </a:xfrm>
          <a:prstGeom prst="rect">
            <a:avLst/>
          </a:prstGeom>
        </p:spPr>
      </p:pic>
      <p:pic>
        <p:nvPicPr>
          <p:cNvPr id="10" name="Picture 9">
            <a:extLst>
              <a:ext uri="{FF2B5EF4-FFF2-40B4-BE49-F238E27FC236}">
                <a16:creationId xmlns:a16="http://schemas.microsoft.com/office/drawing/2014/main" id="{5C2C1260-CB49-E964-2EEB-8EEF39CE2E7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5816" y="328327"/>
            <a:ext cx="1240798" cy="1240798"/>
          </a:xfrm>
          <a:prstGeom prst="rect">
            <a:avLst/>
          </a:prstGeom>
        </p:spPr>
      </p:pic>
      <p:pic>
        <p:nvPicPr>
          <p:cNvPr id="11" name="Picture 10">
            <a:extLst>
              <a:ext uri="{FF2B5EF4-FFF2-40B4-BE49-F238E27FC236}">
                <a16:creationId xmlns:a16="http://schemas.microsoft.com/office/drawing/2014/main" id="{DF90146E-D1E0-A7FF-DDE4-FECC205092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20422" y="510160"/>
            <a:ext cx="1960960" cy="1960960"/>
          </a:xfrm>
          <a:prstGeom prst="rect">
            <a:avLst/>
          </a:prstGeom>
        </p:spPr>
      </p:pic>
      <p:pic>
        <p:nvPicPr>
          <p:cNvPr id="13" name="Picture 12">
            <a:extLst>
              <a:ext uri="{FF2B5EF4-FFF2-40B4-BE49-F238E27FC236}">
                <a16:creationId xmlns:a16="http://schemas.microsoft.com/office/drawing/2014/main" id="{3528556E-529F-BA00-E98A-F4EFA1BA02C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19830" y="4086063"/>
            <a:ext cx="1618085" cy="1618085"/>
          </a:xfrm>
          <a:prstGeom prst="rect">
            <a:avLst/>
          </a:prstGeom>
        </p:spPr>
      </p:pic>
    </p:spTree>
    <p:extLst>
      <p:ext uri="{BB962C8B-B14F-4D97-AF65-F5344CB8AC3E}">
        <p14:creationId xmlns:p14="http://schemas.microsoft.com/office/powerpoint/2010/main" val="19528745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ECB3500-055E-7F52-F069-FFDD0795854D}"/>
              </a:ext>
            </a:extLst>
          </p:cNvPr>
          <p:cNvSpPr txBox="1"/>
          <p:nvPr/>
        </p:nvSpPr>
        <p:spPr>
          <a:xfrm>
            <a:off x="1275613" y="1920228"/>
            <a:ext cx="6807185" cy="4339650"/>
          </a:xfrm>
          <a:prstGeom prst="rect">
            <a:avLst/>
          </a:prstGeom>
          <a:noFill/>
        </p:spPr>
        <p:txBody>
          <a:bodyPr wrap="none" rtlCol="0">
            <a:spAutoFit/>
          </a:bodyPr>
          <a:lstStyle/>
          <a:p>
            <a:r>
              <a:rPr lang="en-CA" sz="6000" b="1" dirty="0">
                <a:solidFill>
                  <a:srgbClr val="404140"/>
                </a:solidFill>
                <a:highlight>
                  <a:srgbClr val="EFA92C"/>
                </a:highlight>
                <a:latin typeface="Gotham Bold" pitchFamily="50" charset="0"/>
                <a:ea typeface="Roboto" panose="02000000000000000000" pitchFamily="2" charset="0"/>
                <a:cs typeface="Roboto" panose="02000000000000000000" pitchFamily="2" charset="0"/>
              </a:rPr>
              <a:t>96</a:t>
            </a:r>
            <a:r>
              <a:rPr lang="en-CA" sz="6000" b="1" dirty="0">
                <a:solidFill>
                  <a:srgbClr val="404140"/>
                </a:solidFill>
                <a:latin typeface="Gotham Bold" pitchFamily="50" charset="0"/>
                <a:ea typeface="Roboto" panose="02000000000000000000" pitchFamily="2" charset="0"/>
                <a:cs typeface="Roboto" panose="02000000000000000000" pitchFamily="2" charset="0"/>
              </a:rPr>
              <a:t> </a:t>
            </a:r>
            <a:r>
              <a:rPr lang="en-CA" sz="4800" dirty="0">
                <a:solidFill>
                  <a:srgbClr val="404140"/>
                </a:solidFill>
                <a:latin typeface="Gotham Book" pitchFamily="2" charset="0"/>
                <a:ea typeface="Roboto" panose="02000000000000000000" pitchFamily="2" charset="0"/>
                <a:cs typeface="Gotham Book" pitchFamily="2" charset="0"/>
              </a:rPr>
              <a:t>dimensions</a:t>
            </a:r>
          </a:p>
          <a:p>
            <a:endParaRPr lang="en-CA" sz="4800" b="1" dirty="0">
              <a:solidFill>
                <a:srgbClr val="404140"/>
              </a:solidFill>
              <a:latin typeface="Gotham Bold" pitchFamily="50" charset="0"/>
              <a:ea typeface="Roboto" panose="02000000000000000000" pitchFamily="2" charset="0"/>
              <a:cs typeface="Roboto" panose="02000000000000000000" pitchFamily="2" charset="0"/>
            </a:endParaRPr>
          </a:p>
          <a:p>
            <a:r>
              <a:rPr lang="en-CA" sz="6000" b="1" dirty="0">
                <a:solidFill>
                  <a:srgbClr val="404140"/>
                </a:solidFill>
                <a:highlight>
                  <a:srgbClr val="EFA92C"/>
                </a:highlight>
                <a:latin typeface="Gotham Bold" pitchFamily="50" charset="0"/>
                <a:ea typeface="Roboto" panose="02000000000000000000" pitchFamily="2" charset="0"/>
                <a:cs typeface="Roboto" panose="02000000000000000000" pitchFamily="2" charset="0"/>
              </a:rPr>
              <a:t>9000</a:t>
            </a:r>
            <a:r>
              <a:rPr lang="en-CA" sz="4800" b="1" dirty="0">
                <a:solidFill>
                  <a:srgbClr val="404140"/>
                </a:solidFill>
                <a:latin typeface="Gotham Bold" pitchFamily="50" charset="0"/>
                <a:ea typeface="Roboto" panose="02000000000000000000" pitchFamily="2" charset="0"/>
                <a:cs typeface="Roboto" panose="02000000000000000000" pitchFamily="2" charset="0"/>
              </a:rPr>
              <a:t> </a:t>
            </a:r>
            <a:r>
              <a:rPr lang="en-CA" sz="4800" dirty="0">
                <a:solidFill>
                  <a:srgbClr val="404140"/>
                </a:solidFill>
                <a:latin typeface="Gotham Book" pitchFamily="2" charset="0"/>
                <a:ea typeface="Roboto" panose="02000000000000000000" pitchFamily="2" charset="0"/>
                <a:cs typeface="Gotham Book" pitchFamily="2" charset="0"/>
              </a:rPr>
              <a:t>operations</a:t>
            </a:r>
          </a:p>
          <a:p>
            <a:endParaRPr lang="en-CA" sz="4800" b="1" dirty="0">
              <a:solidFill>
                <a:srgbClr val="404140"/>
              </a:solidFill>
              <a:latin typeface="Gotham Bold" pitchFamily="50" charset="0"/>
              <a:ea typeface="Roboto" panose="02000000000000000000" pitchFamily="2" charset="0"/>
              <a:cs typeface="Roboto" panose="02000000000000000000" pitchFamily="2" charset="0"/>
            </a:endParaRPr>
          </a:p>
          <a:p>
            <a:r>
              <a:rPr lang="en-CA" sz="6000" b="1" dirty="0">
                <a:solidFill>
                  <a:srgbClr val="404140"/>
                </a:solidFill>
                <a:highlight>
                  <a:srgbClr val="EFA92C"/>
                </a:highlight>
                <a:latin typeface="Gotham Bold" pitchFamily="50" charset="0"/>
                <a:ea typeface="Roboto" panose="02000000000000000000" pitchFamily="2" charset="0"/>
                <a:cs typeface="Roboto" panose="02000000000000000000" pitchFamily="2" charset="0"/>
              </a:rPr>
              <a:t>500 billion</a:t>
            </a:r>
            <a:r>
              <a:rPr lang="en-CA" sz="6000" b="1" dirty="0">
                <a:solidFill>
                  <a:srgbClr val="404140"/>
                </a:solidFill>
                <a:latin typeface="Gotham Bold" pitchFamily="50" charset="0"/>
                <a:ea typeface="Roboto" panose="02000000000000000000" pitchFamily="2" charset="0"/>
                <a:cs typeface="Roboto" panose="02000000000000000000" pitchFamily="2" charset="0"/>
              </a:rPr>
              <a:t> </a:t>
            </a:r>
            <a:r>
              <a:rPr lang="en-CA" sz="4800" dirty="0">
                <a:solidFill>
                  <a:srgbClr val="404140"/>
                </a:solidFill>
                <a:latin typeface="Gotham Book" pitchFamily="2" charset="0"/>
                <a:ea typeface="Roboto" panose="02000000000000000000" pitchFamily="2" charset="0"/>
                <a:cs typeface="Gotham Book" pitchFamily="2" charset="0"/>
              </a:rPr>
              <a:t>words</a:t>
            </a:r>
          </a:p>
        </p:txBody>
      </p:sp>
      <p:sp>
        <p:nvSpPr>
          <p:cNvPr id="2" name="TextBox 1">
            <a:extLst>
              <a:ext uri="{FF2B5EF4-FFF2-40B4-BE49-F238E27FC236}">
                <a16:creationId xmlns:a16="http://schemas.microsoft.com/office/drawing/2014/main" id="{D03B6516-8931-F702-E21F-45EF35A5A680}"/>
              </a:ext>
            </a:extLst>
          </p:cNvPr>
          <p:cNvSpPr txBox="1"/>
          <p:nvPr/>
        </p:nvSpPr>
        <p:spPr>
          <a:xfrm>
            <a:off x="3186041" y="350568"/>
            <a:ext cx="2872902" cy="1569660"/>
          </a:xfrm>
          <a:prstGeom prst="rect">
            <a:avLst/>
          </a:prstGeom>
          <a:noFill/>
        </p:spPr>
        <p:txBody>
          <a:bodyPr wrap="none" rtlCol="0">
            <a:spAutoFit/>
          </a:bodyPr>
          <a:lstStyle/>
          <a:p>
            <a:r>
              <a:rPr lang="en-CA" sz="9600" b="1" dirty="0">
                <a:solidFill>
                  <a:srgbClr val="404140"/>
                </a:solidFill>
                <a:latin typeface="Gotham Bold" pitchFamily="50" charset="0"/>
                <a:ea typeface="Roboto" panose="02000000000000000000" pitchFamily="2" charset="0"/>
                <a:cs typeface="Roboto" panose="02000000000000000000" pitchFamily="2" charset="0"/>
              </a:rPr>
              <a:t>L</a:t>
            </a:r>
            <a:r>
              <a:rPr lang="en-CA" sz="4800" b="1" dirty="0">
                <a:solidFill>
                  <a:srgbClr val="404140"/>
                </a:solidFill>
                <a:latin typeface="Gotham Bold" pitchFamily="50" charset="0"/>
                <a:ea typeface="Roboto" panose="02000000000000000000" pitchFamily="2" charset="0"/>
                <a:cs typeface="Roboto" panose="02000000000000000000" pitchFamily="2" charset="0"/>
              </a:rPr>
              <a:t>ARGE</a:t>
            </a:r>
          </a:p>
        </p:txBody>
      </p:sp>
    </p:spTree>
    <p:extLst>
      <p:ext uri="{BB962C8B-B14F-4D97-AF65-F5344CB8AC3E}">
        <p14:creationId xmlns:p14="http://schemas.microsoft.com/office/powerpoint/2010/main" val="103380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68363D7-FC80-A066-EB61-2349D3BFE5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43296" y="4490885"/>
            <a:ext cx="2057401" cy="2057401"/>
          </a:xfrm>
          <a:prstGeom prst="rect">
            <a:avLst/>
          </a:prstGeom>
        </p:spPr>
      </p:pic>
      <p:pic>
        <p:nvPicPr>
          <p:cNvPr id="5" name="Picture 4">
            <a:extLst>
              <a:ext uri="{FF2B5EF4-FFF2-40B4-BE49-F238E27FC236}">
                <a16:creationId xmlns:a16="http://schemas.microsoft.com/office/drawing/2014/main" id="{43356CCE-962C-4419-7704-E340C6FFE9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2026" y="309714"/>
            <a:ext cx="3959943" cy="3959943"/>
          </a:xfrm>
          <a:prstGeom prst="rect">
            <a:avLst/>
          </a:prstGeom>
        </p:spPr>
      </p:pic>
    </p:spTree>
    <p:extLst>
      <p:ext uri="{BB962C8B-B14F-4D97-AF65-F5344CB8AC3E}">
        <p14:creationId xmlns:p14="http://schemas.microsoft.com/office/powerpoint/2010/main" val="197907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2" name="Rounded Rectangle 11"/>
          <p:cNvSpPr>
            <a:spLocks noChangeArrowheads="1"/>
          </p:cNvSpPr>
          <p:nvPr/>
        </p:nvSpPr>
        <p:spPr bwMode="auto">
          <a:xfrm>
            <a:off x="342900" y="260648"/>
            <a:ext cx="8534400" cy="6324600"/>
          </a:xfrm>
          <a:prstGeom prst="roundRect">
            <a:avLst>
              <a:gd name="adj" fmla="val 16667"/>
            </a:avLst>
          </a:prstGeom>
          <a:noFill/>
          <a:ln w="50800">
            <a:noFill/>
            <a:round/>
            <a:headEnd/>
            <a:tailEnd/>
          </a:ln>
          <a:effectLst>
            <a:outerShdw blurRad="40000" dist="23000" dir="5400000" rotWithShape="0">
              <a:srgbClr val="808080">
                <a:alpha val="34999"/>
              </a:srgbClr>
            </a:outerShdw>
          </a:effectLst>
        </p:spPr>
        <p:txBody>
          <a:bodyPr anchor="ctr"/>
          <a:lstStyle/>
          <a:p>
            <a:pPr algn="ctr">
              <a:defRPr/>
            </a:pPr>
            <a:endParaRPr lang="en-US">
              <a:solidFill>
                <a:schemeClr val="lt1"/>
              </a:solidFill>
              <a:latin typeface="+mn-lt"/>
              <a:ea typeface="+mn-ea"/>
            </a:endParaRPr>
          </a:p>
        </p:txBody>
      </p:sp>
      <p:pic>
        <p:nvPicPr>
          <p:cNvPr id="46086" name="Picture 10"/>
          <p:cNvPicPr>
            <a:picLocks noChangeAspect="1" noChangeArrowheads="1"/>
          </p:cNvPicPr>
          <p:nvPr/>
        </p:nvPicPr>
        <p:blipFill>
          <a:blip r:embed="rId4">
            <a:extLst>
              <a:ext uri="{28A0092B-C50C-407E-A947-70E740481C1C}">
                <a14:useLocalDpi xmlns:a14="http://schemas.microsoft.com/office/drawing/2010/main"/>
              </a:ext>
            </a:extLst>
          </a:blip>
          <a:stretch>
            <a:fillRect/>
          </a:stretch>
        </p:blipFill>
        <p:spPr bwMode="auto">
          <a:xfrm>
            <a:off x="2875595" y="1412645"/>
            <a:ext cx="3392810" cy="33928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232604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AUDIO_BITRATE" val="0"/>
  <p:tag name="ISPRING_SLIDE_INDENT_LEVEL" val="0"/>
  <p:tag name="ISPRING_CUSTOM_TIMING_USED" val="0"/>
  <p:tag name="ISPRING_RESOURCE_AUDIO" val="PDGE 44.wav"/>
  <p:tag name="ISPRING_AUDIO_FULL_PATH" val="O:\PROJECT WORKING FILES\Parenting the digital generation 2011-12\Parenting the Digital Generation_Mar_6\audio\PDGE 44.wav"/>
  <p:tag name="ISPRING_AUDIO_RELATIVE_PATH" val="Parenting the Digital Generation_Mar_6\audio\PDGE 44.wav"/>
  <p:tag name="GENSWF_ADVANCE_TIME" val="14.26"/>
  <p:tag name="GENSWF_SLIDE_TITLE" val="44."/>
  <p:tag name="ISPRING_PRESENTER_ID" val="None"/>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01ef96e-219f-4be9-a834-eb01f50fa731">
      <Terms xmlns="http://schemas.microsoft.com/office/infopath/2007/PartnerControls"/>
    </lcf76f155ced4ddcb4097134ff3c332f>
    <TaxCatchAll xmlns="cc48ac03-9cf9-44ce-aaea-61a9f4bb4331" xsi:nil="true"/>
    <MediaLengthInSeconds xmlns="b01ef96e-219f-4be9-a834-eb01f50fa73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B0072686291764A9A4051E7722B3456" ma:contentTypeVersion="15" ma:contentTypeDescription="Create a new document." ma:contentTypeScope="" ma:versionID="a977515e18b4b8115d90c2879ff80290">
  <xsd:schema xmlns:xsd="http://www.w3.org/2001/XMLSchema" xmlns:xs="http://www.w3.org/2001/XMLSchema" xmlns:p="http://schemas.microsoft.com/office/2006/metadata/properties" xmlns:ns2="b01ef96e-219f-4be9-a834-eb01f50fa731" xmlns:ns3="cc48ac03-9cf9-44ce-aaea-61a9f4bb4331" targetNamespace="http://schemas.microsoft.com/office/2006/metadata/properties" ma:root="true" ma:fieldsID="e1b497593d8c7c0a4cd3c6ee2d84441e" ns2:_="" ns3:_="">
    <xsd:import namespace="b01ef96e-219f-4be9-a834-eb01f50fa731"/>
    <xsd:import namespace="cc48ac03-9cf9-44ce-aaea-61a9f4bb433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1ef96e-219f-4be9-a834-eb01f50fa73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6ef5292c-a6be-4045-bc94-d1d13024afca" ma:termSetId="09814cd3-568e-fe90-9814-8d621ff8fb84" ma:anchorId="fba54fb3-c3e1-fe81-a776-ca4b69148c4d" ma:open="true" ma:isKeyword="false">
      <xsd:complexType>
        <xsd:sequence>
          <xsd:element ref="pc:Terms" minOccurs="0" maxOccurs="1"/>
        </xsd:sequence>
      </xsd:complex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c48ac03-9cf9-44ce-aaea-61a9f4bb433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1796260e-983c-4288-9015-45c8a28f9e3f}" ma:internalName="TaxCatchAll" ma:showField="CatchAllData" ma:web="cc48ac03-9cf9-44ce-aaea-61a9f4bb4331">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8DCAD46-EA3B-4E24-A4D1-9846F6688E15}">
  <ds:schemaRefs>
    <ds:schemaRef ds:uri="http://schemas.microsoft.com/sharepoint/v3/contenttype/forms"/>
  </ds:schemaRefs>
</ds:datastoreItem>
</file>

<file path=customXml/itemProps2.xml><?xml version="1.0" encoding="utf-8"?>
<ds:datastoreItem xmlns:ds="http://schemas.openxmlformats.org/officeDocument/2006/customXml" ds:itemID="{81452E9A-2708-4621-B83C-486D6ACEAC87}">
  <ds:schemaRefs>
    <ds:schemaRef ds:uri="http://www.w3.org/XML/1998/namespace"/>
    <ds:schemaRef ds:uri="http://purl.org/dc/dcmitype/"/>
    <ds:schemaRef ds:uri="http://schemas.microsoft.com/office/2006/metadata/properties"/>
    <ds:schemaRef ds:uri="http://schemas.microsoft.com/office/infopath/2007/PartnerControls"/>
    <ds:schemaRef ds:uri="http://schemas.openxmlformats.org/package/2006/metadata/core-properties"/>
    <ds:schemaRef ds:uri="http://schemas.microsoft.com/office/2006/documentManagement/types"/>
    <ds:schemaRef ds:uri="http://purl.org/dc/elements/1.1/"/>
    <ds:schemaRef ds:uri="aa8731e9-4ee0-4bba-a30c-9641bf8f878e"/>
    <ds:schemaRef ds:uri="09982b69-d1b4-4831-86a7-b03f1b6185a5"/>
    <ds:schemaRef ds:uri="http://purl.org/dc/terms/"/>
    <ds:schemaRef ds:uri="b01ef96e-219f-4be9-a834-eb01f50fa731"/>
    <ds:schemaRef ds:uri="cc48ac03-9cf9-44ce-aaea-61a9f4bb4331"/>
  </ds:schemaRefs>
</ds:datastoreItem>
</file>

<file path=customXml/itemProps3.xml><?xml version="1.0" encoding="utf-8"?>
<ds:datastoreItem xmlns:ds="http://schemas.openxmlformats.org/officeDocument/2006/customXml" ds:itemID="{E1F7FFB8-15EE-4353-AFDC-5539A51A3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01ef96e-219f-4be9-a834-eb01f50fa731"/>
    <ds:schemaRef ds:uri="cc48ac03-9cf9-44ce-aaea-61a9f4bb43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4485</TotalTime>
  <Words>767</Words>
  <Application>Microsoft Macintosh PowerPoint</Application>
  <PresentationFormat>On-screen Show (4:3)</PresentationFormat>
  <Paragraphs>83</Paragraphs>
  <Slides>15</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Calibri</vt:lpstr>
      <vt:lpstr>Gotham Medium</vt:lpstr>
      <vt:lpstr>Gotham Book</vt:lpstr>
      <vt:lpstr>Gotham Black</vt:lpstr>
      <vt:lpstr>Gotham Bold</vt:lpstr>
      <vt:lpstr>Arial</vt:lpstr>
      <vt:lpstr>Symbol</vt:lpstr>
      <vt:lpstr>Custom Design</vt:lpstr>
      <vt:lpstr>UNPACKING THE BLACK BOX  EXPLAINING ALGORITHMS AND 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 Johnson</dc:creator>
  <cp:lastModifiedBy>medialiteracy</cp:lastModifiedBy>
  <cp:revision>12</cp:revision>
  <dcterms:created xsi:type="dcterms:W3CDTF">2023-09-11T15:42:50Z</dcterms:created>
  <dcterms:modified xsi:type="dcterms:W3CDTF">2026-04-14T14:08:41Z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0x0101003B0072686291764A9A4051E7722B3456</vt:lpwstr>
  </property>
  <property fmtid="{D5CDD505-2E9C-101B-9397-08002B2CF9AE}" pid="3" name="MediaServiceImageTags">
    <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bool>false</vt:bool>
  </property>
  <property fmtid="{D5CDD505-2E9C-101B-9397-08002B2CF9AE}" pid="12" name="SharedWithUsers">
    <vt:lpwstr>22;#Matthew Johnson;#15;#Julia Ladouceur;#17;#Tricia Grant;#25;#Marc Ladouceur</vt:lpwstr>
  </property>
</Properties>
</file>